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39.xml" ContentType="application/vnd.openxmlformats-officedocument.presentationml.tags+xml"/>
  <Override PartName="/ppt/tags/tag4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41.xml" ContentType="application/vnd.openxmlformats-officedocument.presentationml.tags+xml"/>
  <Override PartName="/ppt/tags/tag42.xml" ContentType="application/vnd.openxmlformats-officedocument.presentationml.tags+xml"/>
  <Override PartName="/ppt/notesSlides/notesSlide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24"/>
  </p:sldMasterIdLst>
  <p:notesMasterIdLst>
    <p:notesMasterId r:id="rId40"/>
  </p:notesMasterIdLst>
  <p:handoutMasterIdLst>
    <p:handoutMasterId r:id="rId41"/>
  </p:handoutMasterIdLst>
  <p:sldIdLst>
    <p:sldId id="261" r:id="rId25"/>
    <p:sldId id="2147482181" r:id="rId26"/>
    <p:sldId id="2147482182" r:id="rId27"/>
    <p:sldId id="2147482191" r:id="rId28"/>
    <p:sldId id="2147482190" r:id="rId29"/>
    <p:sldId id="256" r:id="rId30"/>
    <p:sldId id="477" r:id="rId31"/>
    <p:sldId id="2147482173" r:id="rId32"/>
    <p:sldId id="480" r:id="rId33"/>
    <p:sldId id="2147482174" r:id="rId34"/>
    <p:sldId id="2147482170" r:id="rId35"/>
    <p:sldId id="2147482178" r:id="rId36"/>
    <p:sldId id="2147482183" r:id="rId37"/>
    <p:sldId id="2147482184" r:id="rId38"/>
    <p:sldId id="469" r:id="rId39"/>
  </p:sldIdLst>
  <p:sldSz cx="12192000" cy="6858000"/>
  <p:notesSz cx="6858000" cy="9144000"/>
  <p:embeddedFontLst>
    <p:embeddedFont>
      <p:font typeface="KPMG Bold" panose="020B0803030202040204" pitchFamily="34" charset="0"/>
      <p:bold r:id="rId42"/>
      <p:boldItalic r:id="rId43"/>
    </p:embeddedFont>
    <p:embeddedFont>
      <p:font typeface="KPMG Light" panose="020B0403030202040204" pitchFamily="34" charset="0"/>
      <p:regular r:id="rId44"/>
      <p:italic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44ED67F-D045-49F7-B736-FB93F0E18AF5}">
          <p14:sldIdLst>
            <p14:sldId id="261"/>
            <p14:sldId id="2147482181"/>
            <p14:sldId id="2147482182"/>
            <p14:sldId id="2147482191"/>
            <p14:sldId id="2147482190"/>
            <p14:sldId id="256"/>
            <p14:sldId id="477"/>
            <p14:sldId id="2147482173"/>
            <p14:sldId id="480"/>
            <p14:sldId id="2147482174"/>
            <p14:sldId id="2147482170"/>
            <p14:sldId id="2147482178"/>
            <p14:sldId id="2147482183"/>
            <p14:sldId id="2147482184"/>
            <p14:sldId id="4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63C826-0912-418A-4423-0C2244407DC2}" name="Frydenlund, Magnhild" initials="FM" userId="S::Magnhild.Frydenlund@kpmg.no::5d3a1bbc-871f-44c7-a916-7839f7762266" providerId="AD"/>
  <p188:author id="{8E20DA43-56EC-F542-092D-69C0E3502F22}" name="Iversen, Ane Marenze Snuggerud" initials="AI" userId="S::ane.iversen@kpmg.no::ca598cd2-ed82-4425-ae11-e6a19404c057" providerId="AD"/>
  <p188:author id="{53CFB986-79DB-EF59-5517-6AC11267B5A0}" name="Frydenlund, Magnhild" initials="FM" userId="S::magnhild.frydenlund@kpmg.no::5d3a1bbc-871f-44c7-a916-7839f7762266" providerId="AD"/>
  <p188:author id="{57A4B8EA-B342-B936-DE57-250FF0DBB19F}" name="Christensen, Felix Andreas" initials="FC" userId="S::felix.christensen@kpmg.no::f492d170-b624-45b5-ad36-d939237be2f3" providerId="AD"/>
  <p188:author id="{72F0A9EF-DD4E-446D-5D65-90AA900024DF}" name="Eikeri, Rebecca" initials="" userId="S::Rebecca.Solberg-Eikeri@kpmg.no::5fab977f-c949-4350-ad89-98f847bb127b" providerId="AD"/>
  <p188:author id="{4FCEC8FE-91A3-F764-BDC0-A0715B54C1E9}" name="Thorvaldsen, Trond Hope" initials="TTH" userId="S::trond.thorvaldsen@kpmg.no::4a0f2349-bb1d-49d0-bc3a-cd2b929c14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hite, Catherine" initials="WC" lastIdx="18" clrIdx="0">
    <p:extLst>
      <p:ext uri="{19B8F6BF-5375-455C-9EA6-DF929625EA0E}">
        <p15:presenceInfo xmlns:p15="http://schemas.microsoft.com/office/powerpoint/2012/main" userId="S::cjwhite@kpmg.ca::0dea3d63-dcad-4748-a310-11ef28cac8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C0AE"/>
    <a:srgbClr val="63EBDA"/>
    <a:srgbClr val="ACEAFF"/>
    <a:srgbClr val="E5E5E5"/>
    <a:srgbClr val="B2B2B2"/>
    <a:srgbClr val="989898"/>
    <a:srgbClr val="666666"/>
    <a:srgbClr val="333333"/>
    <a:srgbClr val="098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236" y="-21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customXml" Target="../customXml/item13.xml" Id="rId13" /><Relationship Type="http://schemas.openxmlformats.org/officeDocument/2006/relationships/customXml" Target="../customXml/item18.xml" Id="rId18" /><Relationship Type="http://schemas.openxmlformats.org/officeDocument/2006/relationships/slide" Target="slides/slide2.xml" Id="rId26" /><Relationship Type="http://schemas.openxmlformats.org/officeDocument/2006/relationships/slide" Target="slides/slide15.xml" Id="rId39" /><Relationship Type="http://schemas.openxmlformats.org/officeDocument/2006/relationships/customXml" Target="../customXml/item21.xml" Id="rId21" /><Relationship Type="http://schemas.openxmlformats.org/officeDocument/2006/relationships/slide" Target="slides/slide10.xml" Id="rId34" /><Relationship Type="http://schemas.openxmlformats.org/officeDocument/2006/relationships/font" Target="fonts/font1.fntdata" Id="rId42" /><Relationship Type="http://schemas.openxmlformats.org/officeDocument/2006/relationships/commentAuthors" Target="commentAuthors.xml" Id="rId47" /><Relationship Type="http://schemas.openxmlformats.org/officeDocument/2006/relationships/theme" Target="theme/theme1.xml" Id="rId50" /><Relationship Type="http://schemas.openxmlformats.org/officeDocument/2006/relationships/customXml" Target="../customXml/item7.xml" Id="rId7" /><Relationship Type="http://schemas.openxmlformats.org/officeDocument/2006/relationships/customXml" Target="../customXml/item2.xml" Id="rId2" /><Relationship Type="http://schemas.openxmlformats.org/officeDocument/2006/relationships/customXml" Target="../customXml/item16.xml" Id="rId16" /><Relationship Type="http://schemas.openxmlformats.org/officeDocument/2006/relationships/slide" Target="slides/slide5.xml" Id="rId29" /><Relationship Type="http://schemas.openxmlformats.org/officeDocument/2006/relationships/customXml" Target="../customXml/item11.xml" Id="rId11" /><Relationship Type="http://schemas.openxmlformats.org/officeDocument/2006/relationships/slideMaster" Target="slideMasters/slideMaster1.xml" Id="rId24" /><Relationship Type="http://schemas.openxmlformats.org/officeDocument/2006/relationships/slide" Target="slides/slide8.xml" Id="rId32" /><Relationship Type="http://schemas.openxmlformats.org/officeDocument/2006/relationships/slide" Target="slides/slide13.xml" Id="rId37" /><Relationship Type="http://schemas.openxmlformats.org/officeDocument/2006/relationships/notesMaster" Target="notesMasters/notesMaster1.xml" Id="rId40" /><Relationship Type="http://schemas.openxmlformats.org/officeDocument/2006/relationships/font" Target="fonts/font4.fntdata" Id="rId45" /><Relationship Type="http://schemas.openxmlformats.org/officeDocument/2006/relationships/customXml" Target="../customXml/item5.xml" Id="rId5" /><Relationship Type="http://schemas.openxmlformats.org/officeDocument/2006/relationships/customXml" Target="../customXml/item15.xml" Id="rId15" /><Relationship Type="http://schemas.openxmlformats.org/officeDocument/2006/relationships/customXml" Target="../customXml/item23.xml" Id="rId23" /><Relationship Type="http://schemas.openxmlformats.org/officeDocument/2006/relationships/slide" Target="slides/slide4.xml" Id="rId28" /><Relationship Type="http://schemas.openxmlformats.org/officeDocument/2006/relationships/slide" Target="slides/slide12.xml" Id="rId36" /><Relationship Type="http://schemas.openxmlformats.org/officeDocument/2006/relationships/viewProps" Target="viewProps.xml" Id="rId49" /><Relationship Type="http://schemas.openxmlformats.org/officeDocument/2006/relationships/customXml" Target="../customXml/item10.xml" Id="rId10" /><Relationship Type="http://schemas.openxmlformats.org/officeDocument/2006/relationships/customXml" Target="../customXml/item19.xml" Id="rId19" /><Relationship Type="http://schemas.openxmlformats.org/officeDocument/2006/relationships/slide" Target="slides/slide7.xml" Id="rId31" /><Relationship Type="http://schemas.openxmlformats.org/officeDocument/2006/relationships/font" Target="fonts/font3.fntdata" Id="rId44" /><Relationship Type="http://schemas.microsoft.com/office/2018/10/relationships/authors" Target="authors.xml" Id="rId52" /><Relationship Type="http://schemas.openxmlformats.org/officeDocument/2006/relationships/customXml" Target="../customXml/item4.xml" Id="rId4" /><Relationship Type="http://schemas.openxmlformats.org/officeDocument/2006/relationships/customXml" Target="../customXml/item9.xml" Id="rId9" /><Relationship Type="http://schemas.openxmlformats.org/officeDocument/2006/relationships/customXml" Target="../customXml/item14.xml" Id="rId14" /><Relationship Type="http://schemas.openxmlformats.org/officeDocument/2006/relationships/customXml" Target="../customXml/item22.xml" Id="rId22" /><Relationship Type="http://schemas.openxmlformats.org/officeDocument/2006/relationships/slide" Target="slides/slide3.xml" Id="rId27" /><Relationship Type="http://schemas.openxmlformats.org/officeDocument/2006/relationships/slide" Target="slides/slide6.xml" Id="rId30" /><Relationship Type="http://schemas.openxmlformats.org/officeDocument/2006/relationships/slide" Target="slides/slide11.xml" Id="rId35" /><Relationship Type="http://schemas.openxmlformats.org/officeDocument/2006/relationships/font" Target="fonts/font2.fntdata" Id="rId43" /><Relationship Type="http://schemas.openxmlformats.org/officeDocument/2006/relationships/presProps" Target="presProps.xml" Id="rId48" /><Relationship Type="http://schemas.openxmlformats.org/officeDocument/2006/relationships/customXml" Target="../customXml/item8.xml" Id="rId8" /><Relationship Type="http://schemas.openxmlformats.org/officeDocument/2006/relationships/tableStyles" Target="tableStyles.xml" Id="rId51" /><Relationship Type="http://schemas.openxmlformats.org/officeDocument/2006/relationships/customXml" Target="../customXml/item3.xml" Id="rId3" /><Relationship Type="http://schemas.openxmlformats.org/officeDocument/2006/relationships/customXml" Target="../customXml/item12.xml" Id="rId12" /><Relationship Type="http://schemas.openxmlformats.org/officeDocument/2006/relationships/customXml" Target="../customXml/item17.xml" Id="rId17" /><Relationship Type="http://schemas.openxmlformats.org/officeDocument/2006/relationships/slide" Target="slides/slide1.xml" Id="rId25" /><Relationship Type="http://schemas.openxmlformats.org/officeDocument/2006/relationships/slide" Target="slides/slide9.xml" Id="rId33" /><Relationship Type="http://schemas.openxmlformats.org/officeDocument/2006/relationships/slide" Target="slides/slide14.xml" Id="rId38" /><Relationship Type="http://schemas.openxmlformats.org/officeDocument/2006/relationships/tags" Target="tags/tag1.xml" Id="rId46" /><Relationship Type="http://schemas.openxmlformats.org/officeDocument/2006/relationships/customXml" Target="../customXml/item20.xml" Id="rId20" /><Relationship Type="http://schemas.openxmlformats.org/officeDocument/2006/relationships/handoutMaster" Target="handoutMasters/handoutMaster1.xml" Id="rId41" /><Relationship Type="http://schemas.openxmlformats.org/officeDocument/2006/relationships/customXml" Target="../customXml/item1.xml" Id="rId1" /><Relationship Type="http://schemas.openxmlformats.org/officeDocument/2006/relationships/customXml" Target="../customXml/item6.xml" Id="rId6" /><Relationship Type="http://schemas.openxmlformats.org/officeDocument/2006/relationships/customXml" Target="/customXML/item1a.xml" Id="imanage.xml"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922155688622756E-2"/>
          <c:y val="0.10764331210191083"/>
          <c:w val="0.92215568862275454"/>
          <c:h val="0.78471337579617839"/>
        </c:manualLayout>
      </c:layout>
      <c:doughnutChart>
        <c:varyColors val="0"/>
        <c:ser>
          <c:idx val="0"/>
          <c:order val="0"/>
          <c:dPt>
            <c:idx val="0"/>
            <c:bubble3D val="0"/>
            <c:spPr>
              <a:solidFill>
                <a:schemeClr val="accent1"/>
              </a:solidFill>
              <a:ln>
                <a:noFill/>
              </a:ln>
            </c:spPr>
            <c:extLst>
              <c:ext xmlns:c16="http://schemas.microsoft.com/office/drawing/2014/chart" uri="{C3380CC4-5D6E-409C-BE32-E72D297353CC}">
                <c16:uniqueId val="{00000001-CB37-4538-9055-4C30D0208C0F}"/>
              </c:ext>
            </c:extLst>
          </c:dPt>
          <c:dPt>
            <c:idx val="1"/>
            <c:bubble3D val="0"/>
            <c:spPr>
              <a:solidFill>
                <a:schemeClr val="accent2"/>
              </a:solidFill>
              <a:ln>
                <a:noFill/>
              </a:ln>
            </c:spPr>
            <c:extLst>
              <c:ext xmlns:c16="http://schemas.microsoft.com/office/drawing/2014/chart" uri="{C3380CC4-5D6E-409C-BE32-E72D297353CC}">
                <c16:uniqueId val="{00000003-CB37-4538-9055-4C30D0208C0F}"/>
              </c:ext>
            </c:extLst>
          </c:dPt>
          <c:dPt>
            <c:idx val="2"/>
            <c:bubble3D val="0"/>
            <c:spPr>
              <a:solidFill>
                <a:schemeClr val="folHlink"/>
              </a:solidFill>
              <a:ln>
                <a:noFill/>
              </a:ln>
            </c:spPr>
            <c:extLst>
              <c:ext xmlns:c16="http://schemas.microsoft.com/office/drawing/2014/chart" uri="{C3380CC4-5D6E-409C-BE32-E72D297353CC}">
                <c16:uniqueId val="{00000005-CB37-4538-9055-4C30D0208C0F}"/>
              </c:ext>
            </c:extLst>
          </c:dPt>
          <c:dPt>
            <c:idx val="3"/>
            <c:bubble3D val="0"/>
            <c:spPr>
              <a:solidFill>
                <a:schemeClr val="accent4"/>
              </a:solidFill>
              <a:ln>
                <a:noFill/>
              </a:ln>
            </c:spPr>
            <c:extLst>
              <c:ext xmlns:c16="http://schemas.microsoft.com/office/drawing/2014/chart" uri="{C3380CC4-5D6E-409C-BE32-E72D297353CC}">
                <c16:uniqueId val="{00000007-CB37-4538-9055-4C30D0208C0F}"/>
              </c:ext>
            </c:extLst>
          </c:dPt>
          <c:dPt>
            <c:idx val="4"/>
            <c:bubble3D val="0"/>
            <c:spPr>
              <a:solidFill>
                <a:schemeClr val="accent5"/>
              </a:solidFill>
              <a:ln>
                <a:noFill/>
              </a:ln>
            </c:spPr>
            <c:extLst>
              <c:ext xmlns:c16="http://schemas.microsoft.com/office/drawing/2014/chart" uri="{C3380CC4-5D6E-409C-BE32-E72D297353CC}">
                <c16:uniqueId val="{00000009-CB37-4538-9055-4C30D0208C0F}"/>
              </c:ext>
            </c:extLst>
          </c:dPt>
          <c:dPt>
            <c:idx val="5"/>
            <c:bubble3D val="0"/>
            <c:spPr>
              <a:solidFill>
                <a:schemeClr val="accent6"/>
              </a:solidFill>
              <a:ln>
                <a:noFill/>
              </a:ln>
            </c:spPr>
            <c:extLst>
              <c:ext xmlns:c16="http://schemas.microsoft.com/office/drawing/2014/chart" uri="{C3380CC4-5D6E-409C-BE32-E72D297353CC}">
                <c16:uniqueId val="{0000000B-CB37-4538-9055-4C30D0208C0F}"/>
              </c:ext>
            </c:extLst>
          </c:dPt>
          <c:dPt>
            <c:idx val="6"/>
            <c:bubble3D val="0"/>
            <c:spPr>
              <a:solidFill>
                <a:schemeClr val="accent1"/>
              </a:solidFill>
              <a:ln>
                <a:noFill/>
              </a:ln>
            </c:spPr>
            <c:extLst>
              <c:ext xmlns:c16="http://schemas.microsoft.com/office/drawing/2014/chart" uri="{C3380CC4-5D6E-409C-BE32-E72D297353CC}">
                <c16:uniqueId val="{0000000D-CB37-4538-9055-4C30D0208C0F}"/>
              </c:ext>
            </c:extLst>
          </c:dPt>
          <c:dPt>
            <c:idx val="7"/>
            <c:bubble3D val="0"/>
            <c:spPr>
              <a:solidFill>
                <a:schemeClr val="accent2"/>
              </a:solidFill>
              <a:ln>
                <a:noFill/>
              </a:ln>
            </c:spPr>
            <c:extLst>
              <c:ext xmlns:c16="http://schemas.microsoft.com/office/drawing/2014/chart" uri="{C3380CC4-5D6E-409C-BE32-E72D297353CC}">
                <c16:uniqueId val="{0000000F-CB37-4538-9055-4C30D0208C0F}"/>
              </c:ext>
            </c:extLst>
          </c:dPt>
          <c:dPt>
            <c:idx val="8"/>
            <c:bubble3D val="0"/>
            <c:spPr>
              <a:solidFill>
                <a:schemeClr val="accent3"/>
              </a:solidFill>
              <a:ln>
                <a:noFill/>
              </a:ln>
            </c:spPr>
            <c:extLst>
              <c:ext xmlns:c16="http://schemas.microsoft.com/office/drawing/2014/chart" uri="{C3380CC4-5D6E-409C-BE32-E72D297353CC}">
                <c16:uniqueId val="{00000011-CB37-4538-9055-4C30D0208C0F}"/>
              </c:ext>
            </c:extLst>
          </c:dPt>
          <c:dPt>
            <c:idx val="9"/>
            <c:bubble3D val="0"/>
            <c:spPr>
              <a:solidFill>
                <a:schemeClr val="bg2"/>
              </a:solidFill>
              <a:ln>
                <a:noFill/>
              </a:ln>
            </c:spPr>
            <c:extLst>
              <c:ext xmlns:c16="http://schemas.microsoft.com/office/drawing/2014/chart" uri="{C3380CC4-5D6E-409C-BE32-E72D297353CC}">
                <c16:uniqueId val="{00000013-CB37-4538-9055-4C30D0208C0F}"/>
              </c:ext>
            </c:extLst>
          </c:dPt>
          <c:dPt>
            <c:idx val="10"/>
            <c:bubble3D val="0"/>
            <c:spPr>
              <a:solidFill>
                <a:srgbClr val="470A68"/>
              </a:solidFill>
              <a:ln>
                <a:noFill/>
              </a:ln>
            </c:spPr>
            <c:extLst>
              <c:ext xmlns:c16="http://schemas.microsoft.com/office/drawing/2014/chart" uri="{C3380CC4-5D6E-409C-BE32-E72D297353CC}">
                <c16:uniqueId val="{00000015-CB37-4538-9055-4C30D0208C0F}"/>
              </c:ext>
            </c:extLst>
          </c:dPt>
          <c:dLbls>
            <c:dLbl>
              <c:idx val="0"/>
              <c:layout>
                <c:manualLayout>
                  <c:x val="2.619760479041916E-2"/>
                  <c:y val="-5.2229299363057327E-2"/>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B37-4538-9055-4C30D0208C0F}"/>
                </c:ext>
              </c:extLst>
            </c:dLbl>
            <c:dLbl>
              <c:idx val="1"/>
              <c:layout>
                <c:manualLayout>
                  <c:x val="5.0149700598802395E-2"/>
                  <c:y val="-1.9745222929936305E-2"/>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B37-4538-9055-4C30D0208C0F}"/>
                </c:ext>
              </c:extLst>
            </c:dLbl>
            <c:dLbl>
              <c:idx val="2"/>
              <c:layout>
                <c:manualLayout>
                  <c:x val="5.3892215568862277E-2"/>
                  <c:y val="9.5541401273885346E-3"/>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B37-4538-9055-4C30D0208C0F}"/>
                </c:ext>
              </c:extLst>
            </c:dLbl>
            <c:dLbl>
              <c:idx val="3"/>
              <c:layout>
                <c:manualLayout>
                  <c:x val="4.6407185628742513E-2"/>
                  <c:y val="3.8216560509554139E-2"/>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B37-4538-9055-4C30D0208C0F}"/>
                </c:ext>
              </c:extLst>
            </c:dLbl>
            <c:dLbl>
              <c:idx val="4"/>
              <c:layout>
                <c:manualLayout>
                  <c:x val="2.2455089820359281E-2"/>
                  <c:y val="5.7961783439490447E-2"/>
                </c:manualLayout>
              </c:layout>
              <c:numFmt formatCode="#,##0&quot;%&quot;;&quot;-&quot;#,##0&quot;%&quot;" sourceLinked="0"/>
              <c:spPr>
                <a:noFill/>
                <a:ln>
                  <a:noFill/>
                </a:ln>
              </c:spPr>
              <c:txPr>
                <a:bodyPr wrap="none"/>
                <a:lstStyle/>
                <a:p>
                  <a:pPr>
                    <a:defRPr sz="800" kern="1200">
                      <a:solidFill>
                        <a:schemeClr val="bg1"/>
                      </a:solidFill>
                      <a:latin typeface="+mn-lt"/>
                      <a:ea typeface="+mn-ea"/>
                      <a:cs typeface="+mn-cs"/>
                      <a:sym typeface="+mn-lt"/>
                    </a:defRPr>
                  </a:pPr>
                  <a:endParaRPr lang="nb-NO"/>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B37-4538-9055-4C30D0208C0F}"/>
                </c:ext>
              </c:extLst>
            </c:dLbl>
            <c:dLbl>
              <c:idx val="5"/>
              <c:layout>
                <c:manualLayout>
                  <c:x val="-9.730538922155689E-3"/>
                  <c:y val="6.4331210191082802E-2"/>
                </c:manualLayout>
              </c:layout>
              <c:numFmt formatCode="#,##0&quot;%&quot;;&quot;-&quot;#,##0&quot;%&quot;" sourceLinked="0"/>
              <c:spPr>
                <a:noFill/>
                <a:ln>
                  <a:noFill/>
                </a:ln>
              </c:spPr>
              <c:txPr>
                <a:bodyPr wrap="none"/>
                <a:lstStyle/>
                <a:p>
                  <a:pPr>
                    <a:defRPr sz="800" kern="1200">
                      <a:solidFill>
                        <a:schemeClr val="bg1"/>
                      </a:solidFill>
                      <a:latin typeface="+mn-lt"/>
                      <a:ea typeface="+mn-ea"/>
                      <a:cs typeface="+mn-cs"/>
                      <a:sym typeface="+mn-lt"/>
                    </a:defRPr>
                  </a:pPr>
                  <a:endParaRPr lang="nb-NO"/>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B37-4538-9055-4C30D0208C0F}"/>
                </c:ext>
              </c:extLst>
            </c:dLbl>
            <c:dLbl>
              <c:idx val="6"/>
              <c:layout>
                <c:manualLayout>
                  <c:x val="-3.4431137724550899E-2"/>
                  <c:y val="4.9681528662420385E-2"/>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B37-4538-9055-4C30D0208C0F}"/>
                </c:ext>
              </c:extLst>
            </c:dLbl>
            <c:dLbl>
              <c:idx val="7"/>
              <c:layout>
                <c:manualLayout>
                  <c:x val="-5.089820359281437E-2"/>
                  <c:y val="3.4394904458598725E-2"/>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B37-4538-9055-4C30D0208C0F}"/>
                </c:ext>
              </c:extLst>
            </c:dLbl>
            <c:dLbl>
              <c:idx val="8"/>
              <c:layout>
                <c:manualLayout>
                  <c:x val="-6.2125748502994009E-2"/>
                  <c:y val="2.038216560509554E-2"/>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B37-4538-9055-4C30D0208C0F}"/>
                </c:ext>
              </c:extLst>
            </c:dLbl>
            <c:dLbl>
              <c:idx val="9"/>
              <c:layout>
                <c:manualLayout>
                  <c:x val="-5.3892215568862277E-2"/>
                  <c:y val="-1.4012738853503185E-2"/>
                </c:manualLayout>
              </c:layout>
              <c:numFmt formatCode="#,##0&quot;%&quot;;&quot;-&quot;#,##0&quot;%&quot;" sourceLinked="0"/>
              <c:spPr>
                <a:noFill/>
                <a:ln>
                  <a:noFill/>
                </a:ln>
              </c:spPr>
              <c:txPr>
                <a:bodyPr wrap="none"/>
                <a:lstStyle/>
                <a:p>
                  <a:pPr>
                    <a:defRPr sz="800" kern="1200">
                      <a:solidFill>
                        <a:schemeClr val="tx1"/>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B37-4538-9055-4C30D0208C0F}"/>
                </c:ext>
              </c:extLst>
            </c:dLbl>
            <c:dLbl>
              <c:idx val="10"/>
              <c:layout>
                <c:manualLayout>
                  <c:x val="-2.470059880239521E-2"/>
                  <c:y val="-5.4140127388535034E-2"/>
                </c:manualLayout>
              </c:layout>
              <c:numFmt formatCode="#,##0&quot;%&quot;;&quot;-&quot;#,##0&quot;%&quot;" sourceLinked="0"/>
              <c:spPr>
                <a:noFill/>
                <a:ln>
                  <a:noFill/>
                </a:ln>
              </c:spPr>
              <c:txPr>
                <a:bodyPr wrap="none"/>
                <a:lstStyle/>
                <a:p>
                  <a:pPr>
                    <a:defRPr sz="800" kern="1200">
                      <a:solidFill>
                        <a:schemeClr val="bg1"/>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B37-4538-9055-4C30D0208C0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Sheet1!$A$1:$A$11</c:f>
              <c:numCache>
                <c:formatCode>General</c:formatCode>
                <c:ptCount val="11"/>
                <c:pt idx="0">
                  <c:v>13.029406644207828</c:v>
                </c:pt>
                <c:pt idx="1">
                  <c:v>10.811714658076568</c:v>
                </c:pt>
                <c:pt idx="2">
                  <c:v>9.7220842452110983</c:v>
                </c:pt>
                <c:pt idx="3">
                  <c:v>7.9907541741461081</c:v>
                </c:pt>
                <c:pt idx="4">
                  <c:v>7.0307620429340707</c:v>
                </c:pt>
                <c:pt idx="5">
                  <c:v>7.015811345808638</c:v>
                </c:pt>
                <c:pt idx="6">
                  <c:v>5.4270322374406721</c:v>
                </c:pt>
                <c:pt idx="7">
                  <c:v>5.665945307889042</c:v>
                </c:pt>
                <c:pt idx="8">
                  <c:v>4.0976713305628625</c:v>
                </c:pt>
                <c:pt idx="9">
                  <c:v>17.148312406798034</c:v>
                </c:pt>
                <c:pt idx="10">
                  <c:v>12.060505606925046</c:v>
                </c:pt>
              </c:numCache>
            </c:numRef>
          </c:val>
          <c:extLst>
            <c:ext xmlns:c16="http://schemas.microsoft.com/office/drawing/2014/chart" uri="{C3380CC4-5D6E-409C-BE32-E72D297353CC}">
              <c16:uniqueId val="{00000016-CB37-4538-9055-4C30D0208C0F}"/>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72176947463348E-2"/>
          <c:y val="0"/>
          <c:w val="1"/>
          <c:h val="1"/>
        </c:manualLayout>
      </c:layout>
      <c:barChart>
        <c:barDir val="col"/>
        <c:grouping val="clustered"/>
        <c:varyColors val="0"/>
        <c:ser>
          <c:idx val="0"/>
          <c:order val="0"/>
          <c:tx>
            <c:strRef>
              <c:f>Sheet1!$B$1</c:f>
              <c:strCache>
                <c:ptCount val="1"/>
                <c:pt idx="0">
                  <c:v>Sales</c:v>
                </c:pt>
              </c:strCache>
            </c:strRef>
          </c:tx>
          <c:spPr>
            <a:solidFill>
              <a:schemeClr val="tx2"/>
            </a:solidFill>
            <a:ln w="19050">
              <a:noFill/>
            </a:ln>
            <a:effectLst/>
          </c:spPr>
          <c:invertIfNegative val="0"/>
          <c:dPt>
            <c:idx val="0"/>
            <c:invertIfNegative val="0"/>
            <c:bubble3D val="0"/>
            <c:spPr>
              <a:solidFill>
                <a:schemeClr val="tx2"/>
              </a:solidFill>
              <a:ln w="19050">
                <a:noFill/>
              </a:ln>
              <a:effectLst/>
            </c:spPr>
            <c:extLst>
              <c:ext xmlns:c16="http://schemas.microsoft.com/office/drawing/2014/chart" uri="{C3380CC4-5D6E-409C-BE32-E72D297353CC}">
                <c16:uniqueId val="{00000001-F0B9-49E4-8454-0AAB99ACA490}"/>
              </c:ext>
            </c:extLst>
          </c:dPt>
          <c:dPt>
            <c:idx val="1"/>
            <c:invertIfNegative val="0"/>
            <c:bubble3D val="0"/>
            <c:spPr>
              <a:solidFill>
                <a:schemeClr val="tx2"/>
              </a:solidFill>
              <a:ln w="19050">
                <a:noFill/>
              </a:ln>
              <a:effectLst/>
            </c:spPr>
            <c:extLst>
              <c:ext xmlns:c16="http://schemas.microsoft.com/office/drawing/2014/chart" uri="{C3380CC4-5D6E-409C-BE32-E72D297353CC}">
                <c16:uniqueId val="{00000003-F0B9-49E4-8454-0AAB99ACA490}"/>
              </c:ext>
            </c:extLst>
          </c:dPt>
          <c:dPt>
            <c:idx val="2"/>
            <c:invertIfNegative val="0"/>
            <c:bubble3D val="0"/>
            <c:spPr>
              <a:solidFill>
                <a:schemeClr val="tx2"/>
              </a:solidFill>
              <a:ln w="19050">
                <a:noFill/>
              </a:ln>
              <a:effectLst/>
            </c:spPr>
            <c:extLst>
              <c:ext xmlns:c16="http://schemas.microsoft.com/office/drawing/2014/chart" uri="{C3380CC4-5D6E-409C-BE32-E72D297353CC}">
                <c16:uniqueId val="{00000005-F0B9-49E4-8454-0AAB99ACA490}"/>
              </c:ext>
            </c:extLst>
          </c:dPt>
          <c:dPt>
            <c:idx val="3"/>
            <c:invertIfNegative val="0"/>
            <c:bubble3D val="0"/>
            <c:spPr>
              <a:solidFill>
                <a:schemeClr val="tx2"/>
              </a:solidFill>
              <a:ln w="19050">
                <a:noFill/>
              </a:ln>
              <a:effectLst/>
            </c:spPr>
            <c:extLst>
              <c:ext xmlns:c16="http://schemas.microsoft.com/office/drawing/2014/chart" uri="{C3380CC4-5D6E-409C-BE32-E72D297353CC}">
                <c16:uniqueId val="{00000007-F0B9-49E4-8454-0AAB99ACA490}"/>
              </c:ext>
            </c:extLst>
          </c:dPt>
          <c:dLbls>
            <c:numFmt formatCode="#,##0.0" sourceLinked="0"/>
            <c:spPr>
              <a:noFill/>
              <a:ln>
                <a:noFill/>
              </a:ln>
              <a:effectLst/>
            </c:spPr>
            <c:txPr>
              <a:bodyPr rot="0" spcFirstLastPara="1" vertOverflow="ellipsis" vert="horz" wrap="square" anchor="ctr" anchorCtr="1"/>
              <a:lstStyle/>
              <a:p>
                <a:pPr>
                  <a:defRPr sz="700" b="0" i="0" u="none" strike="noStrike" kern="1200" baseline="0">
                    <a:solidFill>
                      <a:schemeClr val="tx2"/>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Sheet1!$A$2:$A$24</c:f>
              <c:numCache>
                <c:formatCode>0</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Sheet1!$B$2:$B$24</c:f>
              <c:numCache>
                <c:formatCode>General</c:formatCode>
                <c:ptCount val="23"/>
                <c:pt idx="0">
                  <c:v>1.175E-2</c:v>
                </c:pt>
                <c:pt idx="1">
                  <c:v>1.6E-2</c:v>
                </c:pt>
                <c:pt idx="2">
                  <c:v>9.6000000000000002E-2</c:v>
                </c:pt>
                <c:pt idx="3">
                  <c:v>9.8549999999999999E-2</c:v>
                </c:pt>
                <c:pt idx="4">
                  <c:v>0.15584999999999999</c:v>
                </c:pt>
                <c:pt idx="5">
                  <c:v>0.27315</c:v>
                </c:pt>
                <c:pt idx="6">
                  <c:v>0.32605000000000001</c:v>
                </c:pt>
                <c:pt idx="7">
                  <c:v>0.37814999999999999</c:v>
                </c:pt>
                <c:pt idx="8">
                  <c:v>0.42205000000000004</c:v>
                </c:pt>
                <c:pt idx="9">
                  <c:v>0.42625000000000002</c:v>
                </c:pt>
                <c:pt idx="10">
                  <c:v>0.42969999999999997</c:v>
                </c:pt>
                <c:pt idx="11">
                  <c:v>0.52229999999999999</c:v>
                </c:pt>
                <c:pt idx="12">
                  <c:v>0.71710000000000007</c:v>
                </c:pt>
                <c:pt idx="13">
                  <c:v>0.81459999999999999</c:v>
                </c:pt>
                <c:pt idx="14">
                  <c:v>0.85960000000000003</c:v>
                </c:pt>
                <c:pt idx="15">
                  <c:v>0.88192499999999996</c:v>
                </c:pt>
                <c:pt idx="16">
                  <c:v>0.87367499999999998</c:v>
                </c:pt>
                <c:pt idx="17">
                  <c:v>1.1976249999999999</c:v>
                </c:pt>
                <c:pt idx="18">
                  <c:v>1.694625</c:v>
                </c:pt>
                <c:pt idx="19">
                  <c:v>2.4746250000000001</c:v>
                </c:pt>
                <c:pt idx="20">
                  <c:v>3.9767749999999999</c:v>
                </c:pt>
                <c:pt idx="21">
                  <c:v>4.7365750000000002</c:v>
                </c:pt>
                <c:pt idx="22">
                  <c:v>5.0687749999999996</c:v>
                </c:pt>
              </c:numCache>
            </c:numRef>
          </c:val>
          <c:extLst>
            <c:ext xmlns:c16="http://schemas.microsoft.com/office/drawing/2014/chart" uri="{C3380CC4-5D6E-409C-BE32-E72D297353CC}">
              <c16:uniqueId val="{00000008-F0B9-49E4-8454-0AAB99ACA490}"/>
            </c:ext>
          </c:extLst>
        </c:ser>
        <c:dLbls>
          <c:showLegendKey val="0"/>
          <c:showVal val="0"/>
          <c:showCatName val="0"/>
          <c:showSerName val="0"/>
          <c:showPercent val="0"/>
          <c:showBubbleSize val="0"/>
        </c:dLbls>
        <c:gapWidth val="25"/>
        <c:axId val="1961009807"/>
        <c:axId val="1961013135"/>
      </c:barChart>
      <c:valAx>
        <c:axId val="1961013135"/>
        <c:scaling>
          <c:orientation val="minMax"/>
        </c:scaling>
        <c:delete val="1"/>
        <c:axPos val="l"/>
        <c:numFmt formatCode="General" sourceLinked="1"/>
        <c:majorTickMark val="out"/>
        <c:minorTickMark val="none"/>
        <c:tickLblPos val="nextTo"/>
        <c:crossAx val="1961009807"/>
        <c:crosses val="autoZero"/>
        <c:crossBetween val="between"/>
      </c:valAx>
      <c:catAx>
        <c:axId val="1961009807"/>
        <c:scaling>
          <c:orientation val="minMax"/>
        </c:scaling>
        <c:delete val="0"/>
        <c:axPos val="b"/>
        <c:numFmt formatCode="0"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9610131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rgbClr val="00338D"/>
          </a:solidFill>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54D5F6-3183-428A-85C8-51C26DD4B5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1608F93-CC89-4063-A187-7B1597877F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ABA84C-EC3E-4598-9C4D-8CE1D2A956F5}" type="datetimeFigureOut">
              <a:rPr lang="en-GB" smtClean="0">
                <a:latin typeface="Arial" panose="020B0604020202020204" pitchFamily="34" charset="0"/>
              </a:rPr>
              <a:t>30/04/2025</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EE24D309-D941-4AA7-AD70-D334F1D592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B1E99044-B362-4E47-A054-164531AC8F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C0F9D0-9E03-483D-AC3B-FCB5CBA393CA}"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7543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C57A4BF-14E0-48E2-B42F-B29D277000AB}" type="datetimeFigureOut">
              <a:rPr lang="en-GB" smtClean="0"/>
              <a:pPr/>
              <a:t>30/04/2025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B5D948F-A673-4DC7-A0E9-FA274EAF3634}" type="slidenum">
              <a:rPr lang="en-GB" smtClean="0"/>
              <a:pPr/>
              <a:t>‹#›</a:t>
            </a:fld>
            <a:endParaRPr lang="en-GB"/>
          </a:p>
        </p:txBody>
      </p:sp>
    </p:spTree>
    <p:extLst>
      <p:ext uri="{BB962C8B-B14F-4D97-AF65-F5344CB8AC3E}">
        <p14:creationId xmlns:p14="http://schemas.microsoft.com/office/powerpoint/2010/main" val="349130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700DF-9596-280B-0EBA-42DBE158E2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B95C4-891A-B0AB-D624-72ECDF9FD9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C39D9-C1BA-07AD-9327-B2B3E67FF526}"/>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B534178F-FF52-A634-6E6A-3059EA15C09D}"/>
              </a:ext>
            </a:extLst>
          </p:cNvPr>
          <p:cNvSpPr>
            <a:spLocks noGrp="1"/>
          </p:cNvSpPr>
          <p:nvPr>
            <p:ph type="sldNum" sz="quarter" idx="5"/>
          </p:nvPr>
        </p:nvSpPr>
        <p:spPr/>
        <p:txBody>
          <a:bodyPr/>
          <a:lstStyle/>
          <a:p>
            <a:fld id="{9B5D948F-A673-4DC7-A0E9-FA274EAF3634}" type="slidenum">
              <a:rPr lang="en-GB" smtClean="0"/>
              <a:pPr/>
              <a:t>1</a:t>
            </a:fld>
            <a:endParaRPr lang="en-GB"/>
          </a:p>
        </p:txBody>
      </p:sp>
    </p:spTree>
    <p:extLst>
      <p:ext uri="{BB962C8B-B14F-4D97-AF65-F5344CB8AC3E}">
        <p14:creationId xmlns:p14="http://schemas.microsoft.com/office/powerpoint/2010/main" val="381920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5EF16-39C6-7D23-7315-D81532602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B9F88-7A85-C176-2C28-19321AABA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66A86-F516-29CD-3FC8-4CB8D5AE6083}"/>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DB632553-9B29-2CA3-77CF-7EAD57AE1BCC}"/>
              </a:ext>
            </a:extLst>
          </p:cNvPr>
          <p:cNvSpPr>
            <a:spLocks noGrp="1"/>
          </p:cNvSpPr>
          <p:nvPr>
            <p:ph type="sldNum" sz="quarter" idx="5"/>
          </p:nvPr>
        </p:nvSpPr>
        <p:spPr/>
        <p:txBody>
          <a:bodyPr/>
          <a:lstStyle/>
          <a:p>
            <a:fld id="{9B5D948F-A673-4DC7-A0E9-FA274EAF3634}" type="slidenum">
              <a:rPr lang="en-GB" smtClean="0"/>
              <a:pPr/>
              <a:t>4</a:t>
            </a:fld>
            <a:endParaRPr lang="en-GB"/>
          </a:p>
        </p:txBody>
      </p:sp>
    </p:spTree>
    <p:extLst>
      <p:ext uri="{BB962C8B-B14F-4D97-AF65-F5344CB8AC3E}">
        <p14:creationId xmlns:p14="http://schemas.microsoft.com/office/powerpoint/2010/main" val="220691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9B5D948F-A673-4DC7-A0E9-FA274EAF3634}" type="slidenum">
              <a:rPr lang="en-GB" smtClean="0"/>
              <a:pPr/>
              <a:t>5</a:t>
            </a:fld>
            <a:endParaRPr lang="en-GB"/>
          </a:p>
        </p:txBody>
      </p:sp>
    </p:spTree>
    <p:extLst>
      <p:ext uri="{BB962C8B-B14F-4D97-AF65-F5344CB8AC3E}">
        <p14:creationId xmlns:p14="http://schemas.microsoft.com/office/powerpoint/2010/main" val="276978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B5D948F-A673-4DC7-A0E9-FA274EAF3634}" type="slidenum">
              <a:rPr lang="en-GB" smtClean="0"/>
              <a:pPr/>
              <a:t>7</a:t>
            </a:fld>
            <a:endParaRPr lang="en-GB"/>
          </a:p>
        </p:txBody>
      </p:sp>
    </p:spTree>
    <p:extLst>
      <p:ext uri="{BB962C8B-B14F-4D97-AF65-F5344CB8AC3E}">
        <p14:creationId xmlns:p14="http://schemas.microsoft.com/office/powerpoint/2010/main" val="113112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9B5D948F-A673-4DC7-A0E9-FA274EAF3634}" type="slidenum">
              <a:rPr lang="en-GB" smtClean="0"/>
              <a:pPr/>
              <a:t>9</a:t>
            </a:fld>
            <a:endParaRPr lang="en-GB"/>
          </a:p>
        </p:txBody>
      </p:sp>
    </p:spTree>
    <p:extLst>
      <p:ext uri="{BB962C8B-B14F-4D97-AF65-F5344CB8AC3E}">
        <p14:creationId xmlns:p14="http://schemas.microsoft.com/office/powerpoint/2010/main" val="226849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7.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7.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7.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7.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7.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7.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7.em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7.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8" Type="http://schemas.openxmlformats.org/officeDocument/2006/relationships/hyperlink" Target="https://www.instagram.com/kpmgnorway/" TargetMode="External"/><Relationship Id="rId13"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1.sv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0.xml"/><Relationship Id="rId6" Type="http://schemas.openxmlformats.org/officeDocument/2006/relationships/image" Target="../media/image10.png"/><Relationship Id="rId11" Type="http://schemas.openxmlformats.org/officeDocument/2006/relationships/hyperlink" Target="https://www.linkedin.com/company/kpmgnorge/mycompany/" TargetMode="External"/><Relationship Id="rId5" Type="http://schemas.openxmlformats.org/officeDocument/2006/relationships/hyperlink" Target="https://www.facebook.com/KPMGNorway/" TargetMode="External"/><Relationship Id="rId10" Type="http://schemas.openxmlformats.org/officeDocument/2006/relationships/image" Target="../media/image13.svg"/><Relationship Id="rId4" Type="http://schemas.openxmlformats.org/officeDocument/2006/relationships/image" Target="../media/image9.svg"/><Relationship Id="rId9" Type="http://schemas.openxmlformats.org/officeDocument/2006/relationships/image" Target="../media/image12.png"/></Relationships>
</file>

<file path=ppt/slideLayouts/_rels/slideLayout77.xml.rels><?xml version="1.0" encoding="UTF-8" standalone="yes"?>
<Relationships xmlns="http://schemas.openxmlformats.org/package/2006/relationships"><Relationship Id="rId8" Type="http://schemas.openxmlformats.org/officeDocument/2006/relationships/hyperlink" Target="https://www.instagram.com/kpmgnorway/" TargetMode="External"/><Relationship Id="rId13" Type="http://schemas.openxmlformats.org/officeDocument/2006/relationships/image" Target="../media/image23.svg"/><Relationship Id="rId3" Type="http://schemas.openxmlformats.org/officeDocument/2006/relationships/image" Target="../media/image16.png"/><Relationship Id="rId7" Type="http://schemas.openxmlformats.org/officeDocument/2006/relationships/image" Target="../media/image19.svg"/><Relationship Id="rId12"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18.png"/><Relationship Id="rId11" Type="http://schemas.openxmlformats.org/officeDocument/2006/relationships/hyperlink" Target="https://www.linkedin.com/company/kpmgnorge/mycompany/" TargetMode="External"/><Relationship Id="rId5" Type="http://schemas.openxmlformats.org/officeDocument/2006/relationships/hyperlink" Target="https://www.facebook.com/KPMGNorway/" TargetMode="External"/><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 Id="rId14" Type="http://schemas.openxmlformats.org/officeDocument/2006/relationships/hyperlink" Target="https://kpmgoneuk-my.sharepoint.com/personal/mike_poole_kpmg_co_uk/Documents/Desktop/Templates%20for%20ESG/KPMG%20ESG%20A4%20portrait%20template%20(RGB).pptx?web=1" TargetMode="Externa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5363" y="1330126"/>
            <a:ext cx="10198237"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a:xfrm>
            <a:off x="995363" y="431800"/>
            <a:ext cx="10204451" cy="533400"/>
          </a:xfrm>
        </p:spPr>
        <p:txBody>
          <a:bodyPr/>
          <a:lstStyle/>
          <a:p>
            <a:r>
              <a:rPr lang="en-US"/>
              <a:t>Click to edit Master title style</a:t>
            </a:r>
          </a:p>
        </p:txBody>
      </p:sp>
    </p:spTree>
    <p:extLst>
      <p:ext uri="{BB962C8B-B14F-4D97-AF65-F5344CB8AC3E}">
        <p14:creationId xmlns:p14="http://schemas.microsoft.com/office/powerpoint/2010/main" val="260435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03">
    <p:bg>
      <p:bgPr>
        <a:solidFill>
          <a:schemeClr val="tx2">
            <a:lumMod val="7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4535DD-B0A4-466D-8F1F-CE2D6640EBA9}"/>
              </a:ext>
            </a:extLst>
          </p:cNvPr>
          <p:cNvSpPr>
            <a:spLocks noGrp="1"/>
          </p:cNvSpPr>
          <p:nvPr>
            <p:ph type="title"/>
          </p:nvPr>
        </p:nvSpPr>
        <p:spPr>
          <a:xfrm>
            <a:off x="1003200" y="431800"/>
            <a:ext cx="5473700" cy="559883"/>
          </a:xfrm>
        </p:spPr>
        <p:txBody>
          <a:bodyPr/>
          <a:lstStyle>
            <a:lvl1pPr marL="0" algn="l" defTabSz="914400" rtl="0" eaLnBrk="1" latinLnBrk="0" hangingPunct="1">
              <a:lnSpc>
                <a:spcPct val="70000"/>
              </a:lnSpc>
              <a:spcBef>
                <a:spcPct val="0"/>
              </a:spcBef>
              <a:buNone/>
              <a:defRPr lang="en-US" sz="6000" kern="1200" dirty="0">
                <a:solidFill>
                  <a:schemeClr val="bg1"/>
                </a:solidFill>
                <a:latin typeface="+mj-lt"/>
                <a:ea typeface="+mj-ea"/>
                <a:cs typeface="Arial" panose="020B0604020202020204" pitchFamily="34" charset="0"/>
              </a:defRPr>
            </a:lvl1pPr>
          </a:lstStyle>
          <a:p>
            <a:r>
              <a:rPr lang="en-US"/>
              <a:t>Click to edit</a:t>
            </a:r>
          </a:p>
        </p:txBody>
      </p:sp>
      <p:sp>
        <p:nvSpPr>
          <p:cNvPr id="15" name="Rectangle 14">
            <a:extLst>
              <a:ext uri="{FF2B5EF4-FFF2-40B4-BE49-F238E27FC236}">
                <a16:creationId xmlns:a16="http://schemas.microsoft.com/office/drawing/2014/main" id="{119668A2-5818-4C51-919A-BFBCA8627EBC}"/>
              </a:ext>
            </a:extLst>
          </p:cNvPr>
          <p:cNvSpPr/>
          <p:nvPr userDrawn="1"/>
        </p:nvSpPr>
        <p:spPr>
          <a:xfrm>
            <a:off x="6983173" y="1325563"/>
            <a:ext cx="4215243" cy="450056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err="1">
              <a:solidFill>
                <a:schemeClr val="bg1"/>
              </a:solidFill>
            </a:endParaRPr>
          </a:p>
        </p:txBody>
      </p:sp>
      <p:sp>
        <p:nvSpPr>
          <p:cNvPr id="16" name="Rectangle 15">
            <a:extLst>
              <a:ext uri="{FF2B5EF4-FFF2-40B4-BE49-F238E27FC236}">
                <a16:creationId xmlns:a16="http://schemas.microsoft.com/office/drawing/2014/main" id="{D00A7101-7BBB-40BE-AD08-D53BC2753D7A}"/>
              </a:ext>
            </a:extLst>
          </p:cNvPr>
          <p:cNvSpPr/>
          <p:nvPr userDrawn="1"/>
        </p:nvSpPr>
        <p:spPr>
          <a:xfrm>
            <a:off x="9849598" y="462468"/>
            <a:ext cx="1349503" cy="1338260"/>
          </a:xfrm>
          <a:prstGeom prst="rect">
            <a:avLst/>
          </a:prstGeom>
          <a:gradFill>
            <a:gsLst>
              <a:gs pos="0">
                <a:schemeClr val="accent4"/>
              </a:gs>
              <a:gs pos="100000">
                <a:schemeClr val="accent4">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17" name="Picture Placeholder 16">
            <a:extLst>
              <a:ext uri="{FF2B5EF4-FFF2-40B4-BE49-F238E27FC236}">
                <a16:creationId xmlns:a16="http://schemas.microsoft.com/office/drawing/2014/main" id="{6941F306-6243-47A6-923E-1FF7361F9286}"/>
              </a:ext>
            </a:extLst>
          </p:cNvPr>
          <p:cNvSpPr>
            <a:spLocks noGrp="1"/>
          </p:cNvSpPr>
          <p:nvPr>
            <p:ph type="pic" sz="quarter" idx="10"/>
          </p:nvPr>
        </p:nvSpPr>
        <p:spPr>
          <a:xfrm>
            <a:off x="9849598" y="462468"/>
            <a:ext cx="1350215" cy="1338260"/>
          </a:xfrm>
          <a:solidFill>
            <a:schemeClr val="bg2"/>
          </a:solidFill>
        </p:spPr>
        <p:txBody>
          <a:bodyPr/>
          <a:lstStyle/>
          <a:p>
            <a:endParaRPr lang="en-GB"/>
          </a:p>
        </p:txBody>
      </p:sp>
      <p:sp>
        <p:nvSpPr>
          <p:cNvPr id="19" name="Rectangle 18">
            <a:extLst>
              <a:ext uri="{FF2B5EF4-FFF2-40B4-BE49-F238E27FC236}">
                <a16:creationId xmlns:a16="http://schemas.microsoft.com/office/drawing/2014/main" id="{50EA1211-54FE-425D-8372-DD0236600720}"/>
              </a:ext>
            </a:extLst>
          </p:cNvPr>
          <p:cNvSpPr/>
          <p:nvPr userDrawn="1"/>
        </p:nvSpPr>
        <p:spPr>
          <a:xfrm>
            <a:off x="12321283" y="0"/>
            <a:ext cx="2110813" cy="26881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0" marR="0" lvl="0" indent="0" algn="l" defTabSz="485866" rtl="0" eaLnBrk="1" fontAlgn="auto" latinLnBrk="0" hangingPunct="1">
              <a:lnSpc>
                <a:spcPct val="100000"/>
              </a:lnSpc>
              <a:spcBef>
                <a:spcPts val="0"/>
              </a:spcBef>
              <a:spcAft>
                <a:spcPts val="300"/>
              </a:spcAft>
              <a:buClrTx/>
              <a:buSzTx/>
              <a:buFontTx/>
              <a:buNone/>
              <a:tabLst/>
              <a:defRPr/>
            </a:pPr>
            <a:r>
              <a:rPr lang="en-US" sz="1000" b="1">
                <a:solidFill>
                  <a:schemeClr val="bg1"/>
                </a:solidFill>
              </a:rPr>
              <a:t>Contents Guide </a:t>
            </a:r>
          </a:p>
          <a:p>
            <a:pPr marL="0" marR="0" lvl="0" indent="0" algn="l" defTabSz="485866" rtl="0" eaLnBrk="1" fontAlgn="auto" latinLnBrk="0" hangingPunct="1">
              <a:spcAft>
                <a:spcPts val="300"/>
              </a:spcAft>
              <a:buClrTx/>
              <a:buSzTx/>
              <a:buFontTx/>
              <a:buNone/>
              <a:tabLst/>
              <a:defRPr/>
            </a:pPr>
            <a:r>
              <a:rPr lang="en-GB" sz="900">
                <a:solidFill>
                  <a:schemeClr val="bg1"/>
                </a:solidFill>
              </a:rPr>
              <a:t>Lorem ipsum dolor sit amet, consectetuer adipiscing elit. Maecenas porttitor congue massa. Fusce posuere, magna sed pulvinar ultricies, purus lectus malesuada libero, sit amet commodo magna eros quis </a:t>
            </a:r>
            <a:r>
              <a:rPr lang="en-GB" sz="900" err="1">
                <a:solidFill>
                  <a:schemeClr val="bg1"/>
                </a:solidFill>
              </a:rPr>
              <a:t>urna</a:t>
            </a:r>
            <a:r>
              <a:rPr lang="en-GB" sz="900">
                <a:solidFill>
                  <a:schemeClr val="bg1"/>
                </a:solidFill>
              </a:rPr>
              <a:t>.</a:t>
            </a:r>
          </a:p>
          <a:p>
            <a:pPr marL="0" marR="0" lvl="0" indent="0" algn="l" defTabSz="485866" rtl="0" eaLnBrk="1" fontAlgn="auto" latinLnBrk="0" hangingPunct="1">
              <a:spcAft>
                <a:spcPts val="300"/>
              </a:spcAft>
              <a:buClrTx/>
              <a:buSzTx/>
              <a:buFontTx/>
              <a:buNone/>
              <a:tabLst/>
              <a:defRPr/>
            </a:pPr>
            <a:r>
              <a:rPr lang="en-GB" sz="900">
                <a:solidFill>
                  <a:schemeClr val="bg1"/>
                </a:solidFill>
              </a:rPr>
              <a:t>Nunc viverra imperdiet enim. Fusce est. Vivamus a tellus.</a:t>
            </a:r>
          </a:p>
          <a:p>
            <a:pPr marL="0" marR="0" lvl="0" indent="0" algn="l" defTabSz="485866" rtl="0" eaLnBrk="1" fontAlgn="auto" latinLnBrk="0" hangingPunct="1">
              <a:spcAft>
                <a:spcPts val="300"/>
              </a:spcAft>
              <a:buClrTx/>
              <a:buSzTx/>
              <a:buFontTx/>
              <a:buNone/>
              <a:tabLst/>
              <a:defRPr/>
            </a:pPr>
            <a:r>
              <a:rPr lang="en-GB" sz="900">
                <a:solidFill>
                  <a:schemeClr val="bg1"/>
                </a:solidFill>
              </a:rPr>
              <a:t>Pellentesque habitant morbi tristique senectus et netus et malesuada fames ac turpis egestas. Proin pharetra nonummy pede. Mauris et orci.</a:t>
            </a:r>
          </a:p>
          <a:p>
            <a:pPr marL="0" marR="0" lvl="0" indent="0" algn="l" defTabSz="485866" rtl="0" eaLnBrk="1" fontAlgn="auto" latinLnBrk="0" hangingPunct="1">
              <a:spcAft>
                <a:spcPts val="300"/>
              </a:spcAft>
              <a:buClrTx/>
              <a:buSzTx/>
              <a:buFontTx/>
              <a:buNone/>
              <a:tabLst/>
              <a:defRPr/>
            </a:pPr>
            <a:endParaRPr kumimoji="0" lang="en-GB" sz="900" b="0" i="0" u="none" strike="noStrike" kern="1200" cap="none" spc="0" normalizeH="0" baseline="0" noProof="0">
              <a:ln>
                <a:noFill/>
              </a:ln>
              <a:solidFill>
                <a:schemeClr val="bg1"/>
              </a:solidFill>
              <a:effectLst/>
              <a:uLnTx/>
              <a:uFillTx/>
              <a:ea typeface="+mn-ea"/>
              <a:cs typeface="+mn-cs"/>
            </a:endParaRPr>
          </a:p>
        </p:txBody>
      </p:sp>
      <p:sp>
        <p:nvSpPr>
          <p:cNvPr id="8" name="Shape 8">
            <a:extLst>
              <a:ext uri="{FF2B5EF4-FFF2-40B4-BE49-F238E27FC236}">
                <a16:creationId xmlns:a16="http://schemas.microsoft.com/office/drawing/2014/main" id="{421A6FF5-FA83-B652-ADBE-4AB0A5FD75C1}"/>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bg1">
                    <a:lumMod val="100000"/>
                  </a:schemeClr>
                </a:solidFill>
                <a:latin typeface="+mn-lt"/>
                <a:ea typeface="Arial"/>
                <a:cs typeface="Arial" panose="020B0604020202020204" pitchFamily="34" charset="0"/>
              </a:rPr>
              <a:pPr algn="r"/>
              <a:t>‹#›</a:t>
            </a:fld>
            <a:endParaRPr lang="en-US" sz="1000">
              <a:solidFill>
                <a:schemeClr val="bg1">
                  <a:lumMod val="100000"/>
                </a:schemeClr>
              </a:solidFill>
              <a:latin typeface="+mn-lt"/>
              <a:ea typeface="Arial"/>
              <a:cs typeface="Arial" panose="020B0604020202020204" pitchFamily="34" charset="0"/>
            </a:endParaRPr>
          </a:p>
        </p:txBody>
      </p:sp>
      <p:sp>
        <p:nvSpPr>
          <p:cNvPr id="9" name="TextBox 8">
            <a:extLst>
              <a:ext uri="{FF2B5EF4-FFF2-40B4-BE49-F238E27FC236}">
                <a16:creationId xmlns:a16="http://schemas.microsoft.com/office/drawing/2014/main" id="{45E30CE9-870F-6958-249D-26B46481E7DC}"/>
              </a:ext>
              <a:ext uri="{C183D7F6-B498-43B3-948B-1728B52AA6E4}">
                <adec:decorative xmlns:adec="http://schemas.microsoft.com/office/drawing/2017/decorative" val="1"/>
              </a:ext>
            </a:extLst>
          </p:cNvPr>
          <p:cNvSpPr txBox="1"/>
          <p:nvPr userDrawn="1">
            <p:custDataLst>
              <p:tags r:id="rId1"/>
            </p:custDataLst>
          </p:nvPr>
        </p:nvSpPr>
        <p:spPr>
          <a:xfrm>
            <a:off x="8967794" y="6295536"/>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00" b="0" kern="1200" noProof="0">
                <a:solidFill>
                  <a:schemeClr val="bg1">
                    <a:lumMod val="100000"/>
                  </a:schemeClr>
                </a:solidFill>
                <a:latin typeface="+mn-lt"/>
                <a:ea typeface="+mn-ea"/>
                <a:cs typeface="+mn-cs"/>
              </a:rPr>
              <a:t>Document Classification: KPMG Confidential</a:t>
            </a:r>
          </a:p>
        </p:txBody>
      </p:sp>
      <p:sp>
        <p:nvSpPr>
          <p:cNvPr id="10" name="TextBox 9">
            <a:extLst>
              <a:ext uri="{FF2B5EF4-FFF2-40B4-BE49-F238E27FC236}">
                <a16:creationId xmlns:a16="http://schemas.microsoft.com/office/drawing/2014/main" id="{39F80CA6-F782-A971-6AB9-6B3A8867C27A}"/>
              </a:ext>
              <a:ext uri="{C183D7F6-B498-43B3-948B-1728B52AA6E4}">
                <adec:decorative xmlns:adec="http://schemas.microsoft.com/office/drawing/2017/decorative" val="1"/>
              </a:ext>
            </a:extLst>
          </p:cNvPr>
          <p:cNvSpPr txBox="1"/>
          <p:nvPr userDrawn="1"/>
        </p:nvSpPr>
        <p:spPr>
          <a:xfrm>
            <a:off x="1885684"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100000"/>
                  </a:schemeClr>
                </a:solidFill>
                <a:latin typeface="+mn-lt"/>
                <a:ea typeface="+mn-ea"/>
                <a:cs typeface="+mn-cs"/>
              </a:rPr>
              <a:t>© </a:t>
            </a:r>
            <a:r>
              <a:rPr lang="en-US" sz="600" b="0" i="0">
                <a:solidFill>
                  <a:schemeClr val="bg1">
                    <a:lumMod val="100000"/>
                  </a:schemeClr>
                </a:solidFill>
                <a:effectLst/>
                <a:latin typeface="+mn-lt"/>
              </a:rPr>
              <a:t>KPMG AS and KPMG Law </a:t>
            </a:r>
            <a:r>
              <a:rPr lang="en-US" sz="600" b="0" i="0" err="1">
                <a:solidFill>
                  <a:schemeClr val="bg1">
                    <a:lumMod val="100000"/>
                  </a:schemeClr>
                </a:solidFill>
                <a:effectLst/>
                <a:latin typeface="+mn-lt"/>
              </a:rPr>
              <a:t>Advokatfirma</a:t>
            </a:r>
            <a:r>
              <a:rPr lang="en-US" sz="600" b="0" i="0">
                <a:solidFill>
                  <a:schemeClr val="bg1">
                    <a:lumMod val="10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cxnSp>
        <p:nvCxnSpPr>
          <p:cNvPr id="11" name="Straight Connector 10">
            <a:extLst>
              <a:ext uri="{FF2B5EF4-FFF2-40B4-BE49-F238E27FC236}">
                <a16:creationId xmlns:a16="http://schemas.microsoft.com/office/drawing/2014/main" id="{23042F6A-0975-6193-EEE5-87996003E415}"/>
              </a:ext>
            </a:extLst>
          </p:cNvPr>
          <p:cNvCxnSpPr/>
          <p:nvPr userDrawn="1"/>
        </p:nvCxnSpPr>
        <p:spPr>
          <a:xfrm>
            <a:off x="10928548"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Graphic 8">
            <a:extLst>
              <a:ext uri="{FF2B5EF4-FFF2-40B4-BE49-F238E27FC236}">
                <a16:creationId xmlns:a16="http://schemas.microsoft.com/office/drawing/2014/main" id="{BA354308-5F8C-DFDA-88DF-DC5767DB962D}"/>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lumMod val="100000"/>
            </a:schemeClr>
          </a:solidFill>
          <a:ln w="1683" cap="flat">
            <a:noFill/>
            <a:prstDash val="solid"/>
            <a:miter/>
          </a:ln>
        </p:spPr>
        <p:txBody>
          <a:bodyPr rtlCol="0" anchor="ctr"/>
          <a:lstStyle/>
          <a:p>
            <a:endParaRPr lang="en-US"/>
          </a:p>
        </p:txBody>
      </p:sp>
      <p:cxnSp>
        <p:nvCxnSpPr>
          <p:cNvPr id="13" name="Gerade Verbindung 16">
            <a:extLst>
              <a:ext uri="{FF2B5EF4-FFF2-40B4-BE49-F238E27FC236}">
                <a16:creationId xmlns:a16="http://schemas.microsoft.com/office/drawing/2014/main" id="{30EF3117-FBE6-EAA8-2730-231671418AA0}"/>
              </a:ext>
            </a:extLst>
          </p:cNvPr>
          <p:cNvCxnSpPr/>
          <p:nvPr userDrawn="1"/>
        </p:nvCxnSpPr>
        <p:spPr>
          <a:xfrm rot="5400000">
            <a:off x="11100489" y="6960684"/>
            <a:ext cx="201086" cy="0"/>
          </a:xfrm>
          <a:prstGeom prst="line">
            <a:avLst/>
          </a:prstGeom>
          <a:ln w="3175">
            <a:solidFill>
              <a:srgbClr val="FF00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66976E4-06AD-2228-5DCD-F9B00F55FDC7}"/>
              </a:ext>
            </a:extLst>
          </p:cNvPr>
          <p:cNvGrpSpPr/>
          <p:nvPr userDrawn="1"/>
        </p:nvGrpSpPr>
        <p:grpSpPr>
          <a:xfrm>
            <a:off x="2711884" y="2061178"/>
            <a:ext cx="2029012" cy="1412369"/>
            <a:chOff x="2393890" y="1916975"/>
            <a:chExt cx="2203189" cy="2070100"/>
          </a:xfrm>
        </p:grpSpPr>
        <p:cxnSp>
          <p:nvCxnSpPr>
            <p:cNvPr id="25" name="Straight Connector 24">
              <a:extLst>
                <a:ext uri="{FF2B5EF4-FFF2-40B4-BE49-F238E27FC236}">
                  <a16:creationId xmlns:a16="http://schemas.microsoft.com/office/drawing/2014/main" id="{8B55C2BA-F924-6F75-16C0-0BDDF73806F4}"/>
                </a:ext>
              </a:extLst>
            </p:cNvPr>
            <p:cNvCxnSpPr>
              <a:cxnSpLocks/>
            </p:cNvCxnSpPr>
            <p:nvPr/>
          </p:nvCxnSpPr>
          <p:spPr>
            <a:xfrm>
              <a:off x="2393890" y="1916975"/>
              <a:ext cx="0" cy="20701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F02DB56-77FA-19FE-C98C-C627B9631514}"/>
                </a:ext>
              </a:extLst>
            </p:cNvPr>
            <p:cNvCxnSpPr>
              <a:cxnSpLocks/>
            </p:cNvCxnSpPr>
            <p:nvPr/>
          </p:nvCxnSpPr>
          <p:spPr>
            <a:xfrm>
              <a:off x="4597079" y="1916975"/>
              <a:ext cx="0" cy="20701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C247C80F-4D60-470E-C475-5F52339058D4}"/>
              </a:ext>
            </a:extLst>
          </p:cNvPr>
          <p:cNvGrpSpPr/>
          <p:nvPr userDrawn="1"/>
        </p:nvGrpSpPr>
        <p:grpSpPr>
          <a:xfrm>
            <a:off x="982397" y="3201912"/>
            <a:ext cx="1429962" cy="271635"/>
            <a:chOff x="537972" y="3330986"/>
            <a:chExt cx="1429962" cy="271635"/>
          </a:xfrm>
        </p:grpSpPr>
        <p:sp>
          <p:nvSpPr>
            <p:cNvPr id="31" name="TextBox 30">
              <a:extLst>
                <a:ext uri="{FF2B5EF4-FFF2-40B4-BE49-F238E27FC236}">
                  <a16:creationId xmlns:a16="http://schemas.microsoft.com/office/drawing/2014/main" id="{E55BAEFB-3571-7812-6922-2FEF99FCF148}"/>
                </a:ext>
              </a:extLst>
            </p:cNvPr>
            <p:cNvSpPr txBox="1"/>
            <p:nvPr/>
          </p:nvSpPr>
          <p:spPr>
            <a:xfrm>
              <a:off x="537972" y="3330986"/>
              <a:ext cx="1429962" cy="271635"/>
            </a:xfrm>
            <a:prstGeom prst="roundRect">
              <a:avLst>
                <a:gd name="adj" fmla="val 50000"/>
              </a:avLst>
            </a:prstGeom>
            <a:solidFill>
              <a:schemeClr val="bg1">
                <a:alpha val="24000"/>
              </a:schemeClr>
            </a:solidFill>
          </p:spPr>
          <p:txBody>
            <a:bodyPr wrap="square" lIns="54610" tIns="54610" rIns="54610" bIns="5461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a:ea typeface="+mn-ea"/>
                  <a:cs typeface="+mn-cs"/>
                </a:rPr>
                <a:t>Page</a:t>
              </a:r>
            </a:p>
          </p:txBody>
        </p:sp>
        <p:pic>
          <p:nvPicPr>
            <p:cNvPr id="32" name="Graphic 31" descr="Circle with left arrow with solid fill">
              <a:extLst>
                <a:ext uri="{FF2B5EF4-FFF2-40B4-BE49-F238E27FC236}">
                  <a16:creationId xmlns:a16="http://schemas.microsoft.com/office/drawing/2014/main" id="{666C2440-1532-5806-820A-5AF9758B17A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696004" y="3339610"/>
              <a:ext cx="254387" cy="254387"/>
            </a:xfrm>
            <a:prstGeom prst="rect">
              <a:avLst/>
            </a:prstGeom>
          </p:spPr>
        </p:pic>
      </p:grpSp>
      <p:pic>
        <p:nvPicPr>
          <p:cNvPr id="37" name="Graphic 36">
            <a:extLst>
              <a:ext uri="{FF2B5EF4-FFF2-40B4-BE49-F238E27FC236}">
                <a16:creationId xmlns:a16="http://schemas.microsoft.com/office/drawing/2014/main" id="{E0B2954F-8360-B813-9E5A-FB8E19DC481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08889" y="1675000"/>
            <a:ext cx="361267" cy="214503"/>
          </a:xfrm>
          <a:prstGeom prst="rect">
            <a:avLst/>
          </a:prstGeom>
        </p:spPr>
      </p:pic>
      <p:grpSp>
        <p:nvGrpSpPr>
          <p:cNvPr id="44" name="Group 43">
            <a:extLst>
              <a:ext uri="{FF2B5EF4-FFF2-40B4-BE49-F238E27FC236}">
                <a16:creationId xmlns:a16="http://schemas.microsoft.com/office/drawing/2014/main" id="{F4F1DCF5-F3A8-0121-969B-4A9B806FE815}"/>
              </a:ext>
            </a:extLst>
          </p:cNvPr>
          <p:cNvGrpSpPr/>
          <p:nvPr userDrawn="1"/>
        </p:nvGrpSpPr>
        <p:grpSpPr>
          <a:xfrm>
            <a:off x="2711884" y="3851061"/>
            <a:ext cx="2029012" cy="1412369"/>
            <a:chOff x="2393890" y="1916975"/>
            <a:chExt cx="2203189" cy="2070100"/>
          </a:xfrm>
        </p:grpSpPr>
        <p:cxnSp>
          <p:nvCxnSpPr>
            <p:cNvPr id="45" name="Straight Connector 44">
              <a:extLst>
                <a:ext uri="{FF2B5EF4-FFF2-40B4-BE49-F238E27FC236}">
                  <a16:creationId xmlns:a16="http://schemas.microsoft.com/office/drawing/2014/main" id="{859D72BE-733E-C300-1D02-7A895C36EF68}"/>
                </a:ext>
              </a:extLst>
            </p:cNvPr>
            <p:cNvCxnSpPr>
              <a:cxnSpLocks/>
            </p:cNvCxnSpPr>
            <p:nvPr/>
          </p:nvCxnSpPr>
          <p:spPr>
            <a:xfrm>
              <a:off x="2393890" y="1916975"/>
              <a:ext cx="0" cy="20701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0884829-9A0B-8525-5108-1278FD3AE584}"/>
                </a:ext>
              </a:extLst>
            </p:cNvPr>
            <p:cNvCxnSpPr>
              <a:cxnSpLocks/>
            </p:cNvCxnSpPr>
            <p:nvPr/>
          </p:nvCxnSpPr>
          <p:spPr>
            <a:xfrm>
              <a:off x="4597079" y="1916975"/>
              <a:ext cx="0" cy="20701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7" name="TextBox 13">
            <a:extLst>
              <a:ext uri="{FF2B5EF4-FFF2-40B4-BE49-F238E27FC236}">
                <a16:creationId xmlns:a16="http://schemas.microsoft.com/office/drawing/2014/main" id="{114709E7-2AF5-D530-82F6-723E3F7AE857}"/>
              </a:ext>
            </a:extLst>
          </p:cNvPr>
          <p:cNvSpPr>
            <a:spLocks noGrp="1"/>
          </p:cNvSpPr>
          <p:nvPr>
            <p:ph type="body" sz="quarter" idx="11" hasCustomPrompt="1"/>
          </p:nvPr>
        </p:nvSpPr>
        <p:spPr>
          <a:xfrm>
            <a:off x="982397" y="2061178"/>
            <a:ext cx="1429962" cy="517065"/>
          </a:xfrm>
          <a:effectLst/>
        </p:spPr>
        <p:txBody>
          <a:bodyPr vert="horz" wrap="square" anchor="t">
            <a:spAutoFit/>
          </a:bodyPr>
          <a:lstStyle>
            <a:lvl1pPr algn="l">
              <a:lnSpc>
                <a:spcPct val="70000"/>
              </a:lnSpc>
              <a:spcAft>
                <a:spcPts val="0"/>
              </a:spcAft>
              <a:defRPr sz="4800" b="1" i="0" u="none" strike="noStrike">
                <a:solidFill>
                  <a:srgbClr val="CAF2FF"/>
                </a:solidFill>
                <a:latin typeface="KPMG Bold" panose="020B0803030202040204" pitchFamily="34" charset="0"/>
              </a:defRPr>
            </a:lvl1pPr>
          </a:lstStyle>
          <a:p>
            <a:pPr lvl="0"/>
            <a:r>
              <a:rPr lang="en-GB" err="1"/>
              <a:t>Xx</a:t>
            </a:r>
            <a:endParaRPr lang="nb-NO"/>
          </a:p>
        </p:txBody>
      </p:sp>
      <p:sp>
        <p:nvSpPr>
          <p:cNvPr id="60" name="TextBox 20">
            <a:extLst>
              <a:ext uri="{FF2B5EF4-FFF2-40B4-BE49-F238E27FC236}">
                <a16:creationId xmlns:a16="http://schemas.microsoft.com/office/drawing/2014/main" id="{89697B6C-6125-2EED-C2A5-658A315CC4EE}"/>
              </a:ext>
            </a:extLst>
          </p:cNvPr>
          <p:cNvSpPr>
            <a:spLocks noGrp="1"/>
          </p:cNvSpPr>
          <p:nvPr>
            <p:ph type="body" sz="quarter" idx="12" hasCustomPrompt="1"/>
          </p:nvPr>
        </p:nvSpPr>
        <p:spPr>
          <a:xfrm>
            <a:off x="982397" y="2619964"/>
            <a:ext cx="1429962" cy="184666"/>
          </a:xfrm>
          <a:effectLst/>
        </p:spPr>
        <p:txBody>
          <a:bodyPr vert="horz" wrap="square" anchor="t">
            <a:spAutoFit/>
          </a:bodyPr>
          <a:lstStyle>
            <a:lvl1pPr algn="l">
              <a:lnSpc>
                <a:spcPct val="100000"/>
              </a:lnSpc>
              <a:spcAft>
                <a:spcPts val="0"/>
              </a:spcAft>
              <a:defRPr sz="1200" b="1" i="0" u="none" strike="noStrike">
                <a:solidFill>
                  <a:srgbClr val="FFFFFF"/>
                </a:solidFill>
                <a:latin typeface="Arial" panose="020B0604020202020204" pitchFamily="34" charset="0"/>
              </a:defRPr>
            </a:lvl1pPr>
          </a:lstStyle>
          <a:p>
            <a:pPr lvl="0"/>
            <a:r>
              <a:rPr lang="en-GB"/>
              <a:t>Tittel</a:t>
            </a:r>
            <a:endParaRPr lang="nb-NO"/>
          </a:p>
        </p:txBody>
      </p:sp>
      <p:sp>
        <p:nvSpPr>
          <p:cNvPr id="61" name="TextBox 20">
            <a:extLst>
              <a:ext uri="{FF2B5EF4-FFF2-40B4-BE49-F238E27FC236}">
                <a16:creationId xmlns:a16="http://schemas.microsoft.com/office/drawing/2014/main" id="{24EB3208-8D4B-EAF3-AD40-6D3D9D55B97A}"/>
              </a:ext>
            </a:extLst>
          </p:cNvPr>
          <p:cNvSpPr>
            <a:spLocks noGrp="1"/>
          </p:cNvSpPr>
          <p:nvPr>
            <p:ph type="body" sz="quarter" idx="13" hasCustomPrompt="1"/>
          </p:nvPr>
        </p:nvSpPr>
        <p:spPr>
          <a:xfrm>
            <a:off x="1485825" y="3253090"/>
            <a:ext cx="423106" cy="169277"/>
          </a:xfrm>
          <a:effectLst/>
        </p:spPr>
        <p:txBody>
          <a:bodyPr vert="horz" wrap="square" anchor="t">
            <a:spAutoFit/>
          </a:bodyPr>
          <a:lstStyle>
            <a:lvl1pPr algn="l">
              <a:lnSpc>
                <a:spcPct val="100000"/>
              </a:lnSpc>
              <a:spcAft>
                <a:spcPts val="0"/>
              </a:spcAft>
              <a:defRPr sz="1100" b="0" i="0" u="none" strike="noStrike">
                <a:solidFill>
                  <a:srgbClr val="FFFFFF"/>
                </a:solidFill>
                <a:latin typeface="Arial" panose="020B0604020202020204" pitchFamily="34" charset="0"/>
              </a:defRPr>
            </a:lvl1pPr>
          </a:lstStyle>
          <a:p>
            <a:pPr lvl="0"/>
            <a:r>
              <a:rPr lang="en-GB"/>
              <a:t>xx</a:t>
            </a:r>
            <a:endParaRPr lang="nb-NO"/>
          </a:p>
        </p:txBody>
      </p:sp>
      <p:grpSp>
        <p:nvGrpSpPr>
          <p:cNvPr id="65" name="Group 64">
            <a:extLst>
              <a:ext uri="{FF2B5EF4-FFF2-40B4-BE49-F238E27FC236}">
                <a16:creationId xmlns:a16="http://schemas.microsoft.com/office/drawing/2014/main" id="{B2F5A8B1-91E5-0280-D499-2A55D25894A6}"/>
              </a:ext>
            </a:extLst>
          </p:cNvPr>
          <p:cNvGrpSpPr/>
          <p:nvPr userDrawn="1"/>
        </p:nvGrpSpPr>
        <p:grpSpPr>
          <a:xfrm>
            <a:off x="3010012" y="3201912"/>
            <a:ext cx="1429962" cy="271635"/>
            <a:chOff x="537972" y="3330986"/>
            <a:chExt cx="1429962" cy="271635"/>
          </a:xfrm>
        </p:grpSpPr>
        <p:sp>
          <p:nvSpPr>
            <p:cNvPr id="66" name="TextBox 65">
              <a:extLst>
                <a:ext uri="{FF2B5EF4-FFF2-40B4-BE49-F238E27FC236}">
                  <a16:creationId xmlns:a16="http://schemas.microsoft.com/office/drawing/2014/main" id="{E8CD73A0-7E7E-6EB4-DBBD-56C6152063EE}"/>
                </a:ext>
              </a:extLst>
            </p:cNvPr>
            <p:cNvSpPr txBox="1"/>
            <p:nvPr/>
          </p:nvSpPr>
          <p:spPr>
            <a:xfrm>
              <a:off x="537972" y="3330986"/>
              <a:ext cx="1429962" cy="271635"/>
            </a:xfrm>
            <a:prstGeom prst="roundRect">
              <a:avLst>
                <a:gd name="adj" fmla="val 50000"/>
              </a:avLst>
            </a:prstGeom>
            <a:solidFill>
              <a:schemeClr val="bg1">
                <a:alpha val="24000"/>
              </a:schemeClr>
            </a:solidFill>
          </p:spPr>
          <p:txBody>
            <a:bodyPr wrap="square" lIns="54610" tIns="54610" rIns="54610" bIns="5461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a:ea typeface="+mn-ea"/>
                  <a:cs typeface="+mn-cs"/>
                </a:rPr>
                <a:t>Page</a:t>
              </a:r>
            </a:p>
          </p:txBody>
        </p:sp>
        <p:pic>
          <p:nvPicPr>
            <p:cNvPr id="67" name="Graphic 66" descr="Circle with left arrow with solid fill">
              <a:extLst>
                <a:ext uri="{FF2B5EF4-FFF2-40B4-BE49-F238E27FC236}">
                  <a16:creationId xmlns:a16="http://schemas.microsoft.com/office/drawing/2014/main" id="{ECD3B605-7C0B-77AD-9B34-227387DF412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696004" y="3339610"/>
              <a:ext cx="254387" cy="254387"/>
            </a:xfrm>
            <a:prstGeom prst="rect">
              <a:avLst/>
            </a:prstGeom>
          </p:spPr>
        </p:pic>
      </p:grpSp>
      <p:sp>
        <p:nvSpPr>
          <p:cNvPr id="68" name="TextBox 13">
            <a:extLst>
              <a:ext uri="{FF2B5EF4-FFF2-40B4-BE49-F238E27FC236}">
                <a16:creationId xmlns:a16="http://schemas.microsoft.com/office/drawing/2014/main" id="{394EB5F9-AF7A-A4F1-04ED-819BD9BCE1DB}"/>
              </a:ext>
            </a:extLst>
          </p:cNvPr>
          <p:cNvSpPr>
            <a:spLocks noGrp="1"/>
          </p:cNvSpPr>
          <p:nvPr>
            <p:ph type="body" sz="quarter" idx="15" hasCustomPrompt="1"/>
          </p:nvPr>
        </p:nvSpPr>
        <p:spPr>
          <a:xfrm>
            <a:off x="3010012" y="2061178"/>
            <a:ext cx="1429962" cy="517065"/>
          </a:xfrm>
          <a:effectLst/>
        </p:spPr>
        <p:txBody>
          <a:bodyPr vert="horz" wrap="square" anchor="t">
            <a:spAutoFit/>
          </a:bodyPr>
          <a:lstStyle>
            <a:lvl1pPr algn="l">
              <a:lnSpc>
                <a:spcPct val="70000"/>
              </a:lnSpc>
              <a:spcAft>
                <a:spcPts val="0"/>
              </a:spcAft>
              <a:defRPr sz="4800" b="1" i="0" u="none" strike="noStrike">
                <a:solidFill>
                  <a:srgbClr val="CAF2FF"/>
                </a:solidFill>
                <a:latin typeface="KPMG Bold" panose="020B0803030202040204" pitchFamily="34" charset="0"/>
              </a:defRPr>
            </a:lvl1pPr>
          </a:lstStyle>
          <a:p>
            <a:pPr lvl="0"/>
            <a:r>
              <a:rPr lang="en-GB" err="1"/>
              <a:t>Xx</a:t>
            </a:r>
            <a:endParaRPr lang="nb-NO"/>
          </a:p>
        </p:txBody>
      </p:sp>
      <p:sp>
        <p:nvSpPr>
          <p:cNvPr id="69" name="TextBox 20">
            <a:extLst>
              <a:ext uri="{FF2B5EF4-FFF2-40B4-BE49-F238E27FC236}">
                <a16:creationId xmlns:a16="http://schemas.microsoft.com/office/drawing/2014/main" id="{99C9F1BA-7C5A-2808-C8F9-7F28BFAF67C2}"/>
              </a:ext>
            </a:extLst>
          </p:cNvPr>
          <p:cNvSpPr>
            <a:spLocks noGrp="1"/>
          </p:cNvSpPr>
          <p:nvPr>
            <p:ph type="body" sz="quarter" idx="16" hasCustomPrompt="1"/>
          </p:nvPr>
        </p:nvSpPr>
        <p:spPr>
          <a:xfrm>
            <a:off x="3010012" y="2619964"/>
            <a:ext cx="1429962" cy="184666"/>
          </a:xfrm>
          <a:effectLst/>
        </p:spPr>
        <p:txBody>
          <a:bodyPr vert="horz" wrap="square" anchor="t">
            <a:spAutoFit/>
          </a:bodyPr>
          <a:lstStyle>
            <a:lvl1pPr algn="l">
              <a:lnSpc>
                <a:spcPct val="100000"/>
              </a:lnSpc>
              <a:spcAft>
                <a:spcPts val="0"/>
              </a:spcAft>
              <a:defRPr sz="1200" b="1" i="0" u="none" strike="noStrike">
                <a:solidFill>
                  <a:srgbClr val="FFFFFF"/>
                </a:solidFill>
                <a:latin typeface="Arial" panose="020B0604020202020204" pitchFamily="34" charset="0"/>
              </a:defRPr>
            </a:lvl1pPr>
          </a:lstStyle>
          <a:p>
            <a:pPr lvl="0"/>
            <a:r>
              <a:rPr lang="en-GB"/>
              <a:t>Tittel</a:t>
            </a:r>
            <a:endParaRPr lang="nb-NO"/>
          </a:p>
        </p:txBody>
      </p:sp>
      <p:sp>
        <p:nvSpPr>
          <p:cNvPr id="70" name="TextBox 20">
            <a:extLst>
              <a:ext uri="{FF2B5EF4-FFF2-40B4-BE49-F238E27FC236}">
                <a16:creationId xmlns:a16="http://schemas.microsoft.com/office/drawing/2014/main" id="{8D9AD2B7-37CB-B039-C051-EE7C6410DA1F}"/>
              </a:ext>
            </a:extLst>
          </p:cNvPr>
          <p:cNvSpPr>
            <a:spLocks noGrp="1"/>
          </p:cNvSpPr>
          <p:nvPr>
            <p:ph type="body" sz="quarter" idx="17" hasCustomPrompt="1"/>
          </p:nvPr>
        </p:nvSpPr>
        <p:spPr>
          <a:xfrm>
            <a:off x="3513440" y="3253090"/>
            <a:ext cx="423106" cy="169277"/>
          </a:xfrm>
          <a:effectLst/>
        </p:spPr>
        <p:txBody>
          <a:bodyPr vert="horz" wrap="square" anchor="t">
            <a:spAutoFit/>
          </a:bodyPr>
          <a:lstStyle>
            <a:lvl1pPr algn="l">
              <a:lnSpc>
                <a:spcPct val="100000"/>
              </a:lnSpc>
              <a:spcAft>
                <a:spcPts val="0"/>
              </a:spcAft>
              <a:defRPr sz="1100" b="0" i="0" u="none" strike="noStrike">
                <a:solidFill>
                  <a:srgbClr val="FFFFFF"/>
                </a:solidFill>
                <a:latin typeface="Arial" panose="020B0604020202020204" pitchFamily="34" charset="0"/>
              </a:defRPr>
            </a:lvl1pPr>
          </a:lstStyle>
          <a:p>
            <a:pPr lvl="0"/>
            <a:r>
              <a:rPr lang="en-GB"/>
              <a:t>xx</a:t>
            </a:r>
            <a:endParaRPr lang="nb-NO"/>
          </a:p>
        </p:txBody>
      </p:sp>
      <p:grpSp>
        <p:nvGrpSpPr>
          <p:cNvPr id="71" name="Group 70">
            <a:extLst>
              <a:ext uri="{FF2B5EF4-FFF2-40B4-BE49-F238E27FC236}">
                <a16:creationId xmlns:a16="http://schemas.microsoft.com/office/drawing/2014/main" id="{A7BF0253-9F52-D685-3990-F86562586978}"/>
              </a:ext>
            </a:extLst>
          </p:cNvPr>
          <p:cNvGrpSpPr/>
          <p:nvPr userDrawn="1"/>
        </p:nvGrpSpPr>
        <p:grpSpPr>
          <a:xfrm>
            <a:off x="5046938" y="3201912"/>
            <a:ext cx="1429962" cy="271635"/>
            <a:chOff x="537972" y="3330986"/>
            <a:chExt cx="1429962" cy="271635"/>
          </a:xfrm>
        </p:grpSpPr>
        <p:sp>
          <p:nvSpPr>
            <p:cNvPr id="72" name="TextBox 71">
              <a:extLst>
                <a:ext uri="{FF2B5EF4-FFF2-40B4-BE49-F238E27FC236}">
                  <a16:creationId xmlns:a16="http://schemas.microsoft.com/office/drawing/2014/main" id="{175A3725-7409-CC50-B362-5C26C5666245}"/>
                </a:ext>
              </a:extLst>
            </p:cNvPr>
            <p:cNvSpPr txBox="1"/>
            <p:nvPr/>
          </p:nvSpPr>
          <p:spPr>
            <a:xfrm>
              <a:off x="537972" y="3330986"/>
              <a:ext cx="1429962" cy="271635"/>
            </a:xfrm>
            <a:prstGeom prst="roundRect">
              <a:avLst>
                <a:gd name="adj" fmla="val 50000"/>
              </a:avLst>
            </a:prstGeom>
            <a:solidFill>
              <a:schemeClr val="bg1">
                <a:alpha val="24000"/>
              </a:schemeClr>
            </a:solidFill>
          </p:spPr>
          <p:txBody>
            <a:bodyPr wrap="square" lIns="54610" tIns="54610" rIns="54610" bIns="5461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a:ea typeface="+mn-ea"/>
                  <a:cs typeface="+mn-cs"/>
                </a:rPr>
                <a:t>Page</a:t>
              </a:r>
            </a:p>
          </p:txBody>
        </p:sp>
        <p:pic>
          <p:nvPicPr>
            <p:cNvPr id="73" name="Graphic 72" descr="Circle with left arrow with solid fill">
              <a:extLst>
                <a:ext uri="{FF2B5EF4-FFF2-40B4-BE49-F238E27FC236}">
                  <a16:creationId xmlns:a16="http://schemas.microsoft.com/office/drawing/2014/main" id="{629A6A84-F4F5-B011-11C6-FF1AE47CEA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696004" y="3339610"/>
              <a:ext cx="254387" cy="254387"/>
            </a:xfrm>
            <a:prstGeom prst="rect">
              <a:avLst/>
            </a:prstGeom>
          </p:spPr>
        </p:pic>
      </p:grpSp>
      <p:sp>
        <p:nvSpPr>
          <p:cNvPr id="74" name="TextBox 13">
            <a:extLst>
              <a:ext uri="{FF2B5EF4-FFF2-40B4-BE49-F238E27FC236}">
                <a16:creationId xmlns:a16="http://schemas.microsoft.com/office/drawing/2014/main" id="{728A6814-F0EB-E53C-3EF5-0BE9E1494516}"/>
              </a:ext>
            </a:extLst>
          </p:cNvPr>
          <p:cNvSpPr>
            <a:spLocks noGrp="1"/>
          </p:cNvSpPr>
          <p:nvPr>
            <p:ph type="body" sz="quarter" idx="18" hasCustomPrompt="1"/>
          </p:nvPr>
        </p:nvSpPr>
        <p:spPr>
          <a:xfrm>
            <a:off x="5046938" y="2061178"/>
            <a:ext cx="1429962" cy="517065"/>
          </a:xfrm>
          <a:effectLst/>
        </p:spPr>
        <p:txBody>
          <a:bodyPr vert="horz" wrap="square" anchor="t">
            <a:spAutoFit/>
          </a:bodyPr>
          <a:lstStyle>
            <a:lvl1pPr algn="l">
              <a:lnSpc>
                <a:spcPct val="70000"/>
              </a:lnSpc>
              <a:spcAft>
                <a:spcPts val="0"/>
              </a:spcAft>
              <a:defRPr sz="4800" b="1" i="0" u="none" strike="noStrike">
                <a:solidFill>
                  <a:srgbClr val="CAF2FF"/>
                </a:solidFill>
                <a:latin typeface="KPMG Bold" panose="020B0803030202040204" pitchFamily="34" charset="0"/>
              </a:defRPr>
            </a:lvl1pPr>
          </a:lstStyle>
          <a:p>
            <a:pPr lvl="0"/>
            <a:r>
              <a:rPr lang="en-GB" err="1"/>
              <a:t>Xx</a:t>
            </a:r>
            <a:endParaRPr lang="nb-NO"/>
          </a:p>
        </p:txBody>
      </p:sp>
      <p:sp>
        <p:nvSpPr>
          <p:cNvPr id="75" name="TextBox 20">
            <a:extLst>
              <a:ext uri="{FF2B5EF4-FFF2-40B4-BE49-F238E27FC236}">
                <a16:creationId xmlns:a16="http://schemas.microsoft.com/office/drawing/2014/main" id="{8ED2F0DE-81D6-9943-1061-8EC0002238BB}"/>
              </a:ext>
            </a:extLst>
          </p:cNvPr>
          <p:cNvSpPr>
            <a:spLocks noGrp="1"/>
          </p:cNvSpPr>
          <p:nvPr>
            <p:ph type="body" sz="quarter" idx="19" hasCustomPrompt="1"/>
          </p:nvPr>
        </p:nvSpPr>
        <p:spPr>
          <a:xfrm>
            <a:off x="5046938" y="2619964"/>
            <a:ext cx="1429962" cy="184666"/>
          </a:xfrm>
          <a:effectLst/>
        </p:spPr>
        <p:txBody>
          <a:bodyPr vert="horz" wrap="square" anchor="t">
            <a:spAutoFit/>
          </a:bodyPr>
          <a:lstStyle>
            <a:lvl1pPr algn="l">
              <a:lnSpc>
                <a:spcPct val="100000"/>
              </a:lnSpc>
              <a:spcAft>
                <a:spcPts val="0"/>
              </a:spcAft>
              <a:defRPr sz="1200" b="1" i="0" u="none" strike="noStrike">
                <a:solidFill>
                  <a:srgbClr val="FFFFFF"/>
                </a:solidFill>
                <a:latin typeface="Arial" panose="020B0604020202020204" pitchFamily="34" charset="0"/>
              </a:defRPr>
            </a:lvl1pPr>
          </a:lstStyle>
          <a:p>
            <a:pPr lvl="0"/>
            <a:r>
              <a:rPr lang="en-GB"/>
              <a:t>Tittel</a:t>
            </a:r>
            <a:endParaRPr lang="nb-NO"/>
          </a:p>
        </p:txBody>
      </p:sp>
      <p:sp>
        <p:nvSpPr>
          <p:cNvPr id="76" name="TextBox 20">
            <a:extLst>
              <a:ext uri="{FF2B5EF4-FFF2-40B4-BE49-F238E27FC236}">
                <a16:creationId xmlns:a16="http://schemas.microsoft.com/office/drawing/2014/main" id="{114E801D-803C-9F55-01FB-0518E2CBD340}"/>
              </a:ext>
            </a:extLst>
          </p:cNvPr>
          <p:cNvSpPr>
            <a:spLocks noGrp="1"/>
          </p:cNvSpPr>
          <p:nvPr>
            <p:ph type="body" sz="quarter" idx="20" hasCustomPrompt="1"/>
          </p:nvPr>
        </p:nvSpPr>
        <p:spPr>
          <a:xfrm>
            <a:off x="5550366" y="3253090"/>
            <a:ext cx="423106" cy="169277"/>
          </a:xfrm>
          <a:effectLst/>
        </p:spPr>
        <p:txBody>
          <a:bodyPr vert="horz" wrap="square" anchor="t">
            <a:spAutoFit/>
          </a:bodyPr>
          <a:lstStyle>
            <a:lvl1pPr algn="l">
              <a:lnSpc>
                <a:spcPct val="100000"/>
              </a:lnSpc>
              <a:spcAft>
                <a:spcPts val="0"/>
              </a:spcAft>
              <a:defRPr sz="1100" b="0" i="0" u="none" strike="noStrike">
                <a:solidFill>
                  <a:srgbClr val="FFFFFF"/>
                </a:solidFill>
                <a:latin typeface="Arial" panose="020B0604020202020204" pitchFamily="34" charset="0"/>
              </a:defRPr>
            </a:lvl1pPr>
          </a:lstStyle>
          <a:p>
            <a:pPr lvl="0"/>
            <a:r>
              <a:rPr lang="en-GB"/>
              <a:t>xx</a:t>
            </a:r>
            <a:endParaRPr lang="nb-NO"/>
          </a:p>
        </p:txBody>
      </p:sp>
      <p:grpSp>
        <p:nvGrpSpPr>
          <p:cNvPr id="77" name="Group 76">
            <a:extLst>
              <a:ext uri="{FF2B5EF4-FFF2-40B4-BE49-F238E27FC236}">
                <a16:creationId xmlns:a16="http://schemas.microsoft.com/office/drawing/2014/main" id="{AE2B2133-D84C-C0AE-C918-B4B0ED8C518E}"/>
              </a:ext>
            </a:extLst>
          </p:cNvPr>
          <p:cNvGrpSpPr/>
          <p:nvPr userDrawn="1"/>
        </p:nvGrpSpPr>
        <p:grpSpPr>
          <a:xfrm>
            <a:off x="982397" y="4989467"/>
            <a:ext cx="1429962" cy="271635"/>
            <a:chOff x="537972" y="3330986"/>
            <a:chExt cx="1429962" cy="271635"/>
          </a:xfrm>
        </p:grpSpPr>
        <p:sp>
          <p:nvSpPr>
            <p:cNvPr id="78" name="TextBox 77">
              <a:extLst>
                <a:ext uri="{FF2B5EF4-FFF2-40B4-BE49-F238E27FC236}">
                  <a16:creationId xmlns:a16="http://schemas.microsoft.com/office/drawing/2014/main" id="{D3AE4EB4-63F2-CF8B-DA91-5F8885E9D470}"/>
                </a:ext>
              </a:extLst>
            </p:cNvPr>
            <p:cNvSpPr txBox="1"/>
            <p:nvPr/>
          </p:nvSpPr>
          <p:spPr>
            <a:xfrm>
              <a:off x="537972" y="3330986"/>
              <a:ext cx="1429962" cy="271635"/>
            </a:xfrm>
            <a:prstGeom prst="roundRect">
              <a:avLst>
                <a:gd name="adj" fmla="val 50000"/>
              </a:avLst>
            </a:prstGeom>
            <a:solidFill>
              <a:schemeClr val="bg1">
                <a:alpha val="24000"/>
              </a:schemeClr>
            </a:solidFill>
          </p:spPr>
          <p:txBody>
            <a:bodyPr wrap="square" lIns="54610" tIns="54610" rIns="54610" bIns="5461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a:ea typeface="+mn-ea"/>
                  <a:cs typeface="+mn-cs"/>
                </a:rPr>
                <a:t>Page</a:t>
              </a:r>
            </a:p>
          </p:txBody>
        </p:sp>
        <p:pic>
          <p:nvPicPr>
            <p:cNvPr id="79" name="Graphic 78" descr="Circle with left arrow with solid fill">
              <a:extLst>
                <a:ext uri="{FF2B5EF4-FFF2-40B4-BE49-F238E27FC236}">
                  <a16:creationId xmlns:a16="http://schemas.microsoft.com/office/drawing/2014/main" id="{8B29F03A-A69F-6D87-A930-734DE66EF3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696004" y="3339610"/>
              <a:ext cx="254387" cy="254387"/>
            </a:xfrm>
            <a:prstGeom prst="rect">
              <a:avLst/>
            </a:prstGeom>
          </p:spPr>
        </p:pic>
      </p:grpSp>
      <p:sp>
        <p:nvSpPr>
          <p:cNvPr id="80" name="TextBox 13">
            <a:extLst>
              <a:ext uri="{FF2B5EF4-FFF2-40B4-BE49-F238E27FC236}">
                <a16:creationId xmlns:a16="http://schemas.microsoft.com/office/drawing/2014/main" id="{0CD0D4FC-41E3-07EB-56BC-AB1EFF2A92B5}"/>
              </a:ext>
            </a:extLst>
          </p:cNvPr>
          <p:cNvSpPr>
            <a:spLocks noGrp="1"/>
          </p:cNvSpPr>
          <p:nvPr>
            <p:ph type="body" sz="quarter" idx="21" hasCustomPrompt="1"/>
          </p:nvPr>
        </p:nvSpPr>
        <p:spPr>
          <a:xfrm>
            <a:off x="982397" y="3848733"/>
            <a:ext cx="1429962" cy="517065"/>
          </a:xfrm>
          <a:effectLst/>
        </p:spPr>
        <p:txBody>
          <a:bodyPr vert="horz" wrap="square" anchor="t">
            <a:spAutoFit/>
          </a:bodyPr>
          <a:lstStyle>
            <a:lvl1pPr algn="l">
              <a:lnSpc>
                <a:spcPct val="70000"/>
              </a:lnSpc>
              <a:spcAft>
                <a:spcPts val="0"/>
              </a:spcAft>
              <a:defRPr sz="4800" b="1" i="0" u="none" strike="noStrike">
                <a:solidFill>
                  <a:srgbClr val="CAF2FF"/>
                </a:solidFill>
                <a:latin typeface="KPMG Bold" panose="020B0803030202040204" pitchFamily="34" charset="0"/>
              </a:defRPr>
            </a:lvl1pPr>
          </a:lstStyle>
          <a:p>
            <a:pPr lvl="0"/>
            <a:r>
              <a:rPr lang="en-GB" err="1"/>
              <a:t>Xx</a:t>
            </a:r>
            <a:endParaRPr lang="nb-NO"/>
          </a:p>
        </p:txBody>
      </p:sp>
      <p:sp>
        <p:nvSpPr>
          <p:cNvPr id="81" name="TextBox 20">
            <a:extLst>
              <a:ext uri="{FF2B5EF4-FFF2-40B4-BE49-F238E27FC236}">
                <a16:creationId xmlns:a16="http://schemas.microsoft.com/office/drawing/2014/main" id="{80592AF2-4EBD-91F1-5AF1-3E890FD74013}"/>
              </a:ext>
            </a:extLst>
          </p:cNvPr>
          <p:cNvSpPr>
            <a:spLocks noGrp="1"/>
          </p:cNvSpPr>
          <p:nvPr>
            <p:ph type="body" sz="quarter" idx="22" hasCustomPrompt="1"/>
          </p:nvPr>
        </p:nvSpPr>
        <p:spPr>
          <a:xfrm>
            <a:off x="982397" y="4407519"/>
            <a:ext cx="1429962" cy="184666"/>
          </a:xfrm>
          <a:effectLst/>
        </p:spPr>
        <p:txBody>
          <a:bodyPr vert="horz" wrap="square" anchor="t">
            <a:spAutoFit/>
          </a:bodyPr>
          <a:lstStyle>
            <a:lvl1pPr algn="l">
              <a:lnSpc>
                <a:spcPct val="100000"/>
              </a:lnSpc>
              <a:spcAft>
                <a:spcPts val="0"/>
              </a:spcAft>
              <a:defRPr sz="1200" b="1" i="0" u="none" strike="noStrike">
                <a:solidFill>
                  <a:srgbClr val="FFFFFF"/>
                </a:solidFill>
                <a:latin typeface="Arial" panose="020B0604020202020204" pitchFamily="34" charset="0"/>
              </a:defRPr>
            </a:lvl1pPr>
          </a:lstStyle>
          <a:p>
            <a:pPr lvl="0"/>
            <a:r>
              <a:rPr lang="en-GB"/>
              <a:t>Tittel</a:t>
            </a:r>
            <a:endParaRPr lang="nb-NO"/>
          </a:p>
        </p:txBody>
      </p:sp>
      <p:sp>
        <p:nvSpPr>
          <p:cNvPr id="82" name="TextBox 20">
            <a:extLst>
              <a:ext uri="{FF2B5EF4-FFF2-40B4-BE49-F238E27FC236}">
                <a16:creationId xmlns:a16="http://schemas.microsoft.com/office/drawing/2014/main" id="{2216D58E-3D41-7E99-D86E-A1B653DAEA57}"/>
              </a:ext>
            </a:extLst>
          </p:cNvPr>
          <p:cNvSpPr>
            <a:spLocks noGrp="1"/>
          </p:cNvSpPr>
          <p:nvPr>
            <p:ph type="body" sz="quarter" idx="23" hasCustomPrompt="1"/>
          </p:nvPr>
        </p:nvSpPr>
        <p:spPr>
          <a:xfrm>
            <a:off x="1485825" y="5040645"/>
            <a:ext cx="423106" cy="169277"/>
          </a:xfrm>
          <a:effectLst/>
        </p:spPr>
        <p:txBody>
          <a:bodyPr vert="horz" wrap="square" anchor="t">
            <a:spAutoFit/>
          </a:bodyPr>
          <a:lstStyle>
            <a:lvl1pPr algn="l">
              <a:lnSpc>
                <a:spcPct val="100000"/>
              </a:lnSpc>
              <a:spcAft>
                <a:spcPts val="0"/>
              </a:spcAft>
              <a:defRPr sz="1100" b="0" i="0" u="none" strike="noStrike">
                <a:solidFill>
                  <a:srgbClr val="FFFFFF"/>
                </a:solidFill>
                <a:latin typeface="Arial" panose="020B0604020202020204" pitchFamily="34" charset="0"/>
              </a:defRPr>
            </a:lvl1pPr>
          </a:lstStyle>
          <a:p>
            <a:pPr lvl="0"/>
            <a:r>
              <a:rPr lang="en-GB"/>
              <a:t>xx</a:t>
            </a:r>
            <a:endParaRPr lang="nb-NO"/>
          </a:p>
        </p:txBody>
      </p:sp>
      <p:grpSp>
        <p:nvGrpSpPr>
          <p:cNvPr id="83" name="Group 82">
            <a:extLst>
              <a:ext uri="{FF2B5EF4-FFF2-40B4-BE49-F238E27FC236}">
                <a16:creationId xmlns:a16="http://schemas.microsoft.com/office/drawing/2014/main" id="{EC5E4C8F-88B4-9C31-03E2-ED5A0CA103CF}"/>
              </a:ext>
            </a:extLst>
          </p:cNvPr>
          <p:cNvGrpSpPr/>
          <p:nvPr userDrawn="1"/>
        </p:nvGrpSpPr>
        <p:grpSpPr>
          <a:xfrm>
            <a:off x="3010012" y="4989467"/>
            <a:ext cx="1429962" cy="271635"/>
            <a:chOff x="537972" y="3330986"/>
            <a:chExt cx="1429962" cy="271635"/>
          </a:xfrm>
        </p:grpSpPr>
        <p:sp>
          <p:nvSpPr>
            <p:cNvPr id="84" name="TextBox 83">
              <a:extLst>
                <a:ext uri="{FF2B5EF4-FFF2-40B4-BE49-F238E27FC236}">
                  <a16:creationId xmlns:a16="http://schemas.microsoft.com/office/drawing/2014/main" id="{AC2F8459-A292-7B8E-4FE5-E8439DDBF341}"/>
                </a:ext>
              </a:extLst>
            </p:cNvPr>
            <p:cNvSpPr txBox="1"/>
            <p:nvPr/>
          </p:nvSpPr>
          <p:spPr>
            <a:xfrm>
              <a:off x="537972" y="3330986"/>
              <a:ext cx="1429962" cy="271635"/>
            </a:xfrm>
            <a:prstGeom prst="roundRect">
              <a:avLst>
                <a:gd name="adj" fmla="val 50000"/>
              </a:avLst>
            </a:prstGeom>
            <a:solidFill>
              <a:schemeClr val="bg1">
                <a:alpha val="24000"/>
              </a:schemeClr>
            </a:solidFill>
          </p:spPr>
          <p:txBody>
            <a:bodyPr wrap="square" lIns="54610" tIns="54610" rIns="54610" bIns="5461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a:ea typeface="+mn-ea"/>
                  <a:cs typeface="+mn-cs"/>
                </a:rPr>
                <a:t>Page</a:t>
              </a:r>
            </a:p>
          </p:txBody>
        </p:sp>
        <p:pic>
          <p:nvPicPr>
            <p:cNvPr id="85" name="Graphic 84" descr="Circle with left arrow with solid fill">
              <a:extLst>
                <a:ext uri="{FF2B5EF4-FFF2-40B4-BE49-F238E27FC236}">
                  <a16:creationId xmlns:a16="http://schemas.microsoft.com/office/drawing/2014/main" id="{2FFD8FCA-BD90-5E1C-C9E0-4FC269D19C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696004" y="3339610"/>
              <a:ext cx="254387" cy="254387"/>
            </a:xfrm>
            <a:prstGeom prst="rect">
              <a:avLst/>
            </a:prstGeom>
          </p:spPr>
        </p:pic>
      </p:grpSp>
      <p:sp>
        <p:nvSpPr>
          <p:cNvPr id="86" name="TextBox 13">
            <a:extLst>
              <a:ext uri="{FF2B5EF4-FFF2-40B4-BE49-F238E27FC236}">
                <a16:creationId xmlns:a16="http://schemas.microsoft.com/office/drawing/2014/main" id="{38A0E1B7-2CC3-2483-7304-FC90AF9ECC80}"/>
              </a:ext>
            </a:extLst>
          </p:cNvPr>
          <p:cNvSpPr>
            <a:spLocks noGrp="1"/>
          </p:cNvSpPr>
          <p:nvPr>
            <p:ph type="body" sz="quarter" idx="24" hasCustomPrompt="1"/>
          </p:nvPr>
        </p:nvSpPr>
        <p:spPr>
          <a:xfrm>
            <a:off x="3010012" y="3848733"/>
            <a:ext cx="1429962" cy="517065"/>
          </a:xfrm>
          <a:effectLst/>
        </p:spPr>
        <p:txBody>
          <a:bodyPr vert="horz" wrap="square" anchor="t">
            <a:spAutoFit/>
          </a:bodyPr>
          <a:lstStyle>
            <a:lvl1pPr algn="l">
              <a:lnSpc>
                <a:spcPct val="70000"/>
              </a:lnSpc>
              <a:spcAft>
                <a:spcPts val="0"/>
              </a:spcAft>
              <a:defRPr sz="4800" b="1" i="0" u="none" strike="noStrike">
                <a:solidFill>
                  <a:srgbClr val="CAF2FF"/>
                </a:solidFill>
                <a:latin typeface="KPMG Bold" panose="020B0803030202040204" pitchFamily="34" charset="0"/>
              </a:defRPr>
            </a:lvl1pPr>
          </a:lstStyle>
          <a:p>
            <a:pPr lvl="0"/>
            <a:r>
              <a:rPr lang="en-GB" err="1"/>
              <a:t>Xx</a:t>
            </a:r>
            <a:endParaRPr lang="nb-NO"/>
          </a:p>
        </p:txBody>
      </p:sp>
      <p:sp>
        <p:nvSpPr>
          <p:cNvPr id="87" name="TextBox 20">
            <a:extLst>
              <a:ext uri="{FF2B5EF4-FFF2-40B4-BE49-F238E27FC236}">
                <a16:creationId xmlns:a16="http://schemas.microsoft.com/office/drawing/2014/main" id="{D6344163-A277-F8BB-4B05-A7F340E1066E}"/>
              </a:ext>
            </a:extLst>
          </p:cNvPr>
          <p:cNvSpPr>
            <a:spLocks noGrp="1"/>
          </p:cNvSpPr>
          <p:nvPr>
            <p:ph type="body" sz="quarter" idx="25" hasCustomPrompt="1"/>
          </p:nvPr>
        </p:nvSpPr>
        <p:spPr>
          <a:xfrm>
            <a:off x="3010012" y="4407519"/>
            <a:ext cx="1429962" cy="184666"/>
          </a:xfrm>
          <a:effectLst/>
        </p:spPr>
        <p:txBody>
          <a:bodyPr vert="horz" wrap="square" anchor="t">
            <a:spAutoFit/>
          </a:bodyPr>
          <a:lstStyle>
            <a:lvl1pPr algn="l">
              <a:lnSpc>
                <a:spcPct val="100000"/>
              </a:lnSpc>
              <a:spcAft>
                <a:spcPts val="0"/>
              </a:spcAft>
              <a:defRPr sz="1200" b="1" i="0" u="none" strike="noStrike">
                <a:solidFill>
                  <a:srgbClr val="FFFFFF"/>
                </a:solidFill>
                <a:latin typeface="Arial" panose="020B0604020202020204" pitchFamily="34" charset="0"/>
              </a:defRPr>
            </a:lvl1pPr>
          </a:lstStyle>
          <a:p>
            <a:pPr lvl="0"/>
            <a:r>
              <a:rPr lang="en-GB"/>
              <a:t>Tittel</a:t>
            </a:r>
            <a:endParaRPr lang="nb-NO"/>
          </a:p>
        </p:txBody>
      </p:sp>
      <p:sp>
        <p:nvSpPr>
          <p:cNvPr id="88" name="TextBox 20">
            <a:extLst>
              <a:ext uri="{FF2B5EF4-FFF2-40B4-BE49-F238E27FC236}">
                <a16:creationId xmlns:a16="http://schemas.microsoft.com/office/drawing/2014/main" id="{A9D63DF9-596B-B04D-4D53-72E56E40CA8D}"/>
              </a:ext>
            </a:extLst>
          </p:cNvPr>
          <p:cNvSpPr>
            <a:spLocks noGrp="1"/>
          </p:cNvSpPr>
          <p:nvPr>
            <p:ph type="body" sz="quarter" idx="26" hasCustomPrompt="1"/>
          </p:nvPr>
        </p:nvSpPr>
        <p:spPr>
          <a:xfrm>
            <a:off x="3513440" y="5040645"/>
            <a:ext cx="423106" cy="169277"/>
          </a:xfrm>
          <a:effectLst/>
        </p:spPr>
        <p:txBody>
          <a:bodyPr vert="horz" wrap="square" anchor="t">
            <a:spAutoFit/>
          </a:bodyPr>
          <a:lstStyle>
            <a:lvl1pPr algn="l">
              <a:lnSpc>
                <a:spcPct val="100000"/>
              </a:lnSpc>
              <a:spcAft>
                <a:spcPts val="0"/>
              </a:spcAft>
              <a:defRPr sz="1100" b="0" i="0" u="none" strike="noStrike">
                <a:solidFill>
                  <a:srgbClr val="FFFFFF"/>
                </a:solidFill>
                <a:latin typeface="Arial" panose="020B0604020202020204" pitchFamily="34" charset="0"/>
              </a:defRPr>
            </a:lvl1pPr>
          </a:lstStyle>
          <a:p>
            <a:pPr lvl="0"/>
            <a:r>
              <a:rPr lang="en-GB"/>
              <a:t>xx</a:t>
            </a:r>
            <a:endParaRPr lang="nb-NO"/>
          </a:p>
        </p:txBody>
      </p:sp>
      <p:grpSp>
        <p:nvGrpSpPr>
          <p:cNvPr id="89" name="Group 88">
            <a:extLst>
              <a:ext uri="{FF2B5EF4-FFF2-40B4-BE49-F238E27FC236}">
                <a16:creationId xmlns:a16="http://schemas.microsoft.com/office/drawing/2014/main" id="{73EE4EBD-2C4E-C4D1-BA3C-8B830C9DCF3D}"/>
              </a:ext>
            </a:extLst>
          </p:cNvPr>
          <p:cNvGrpSpPr/>
          <p:nvPr userDrawn="1"/>
        </p:nvGrpSpPr>
        <p:grpSpPr>
          <a:xfrm>
            <a:off x="5046938" y="4989467"/>
            <a:ext cx="1429962" cy="271635"/>
            <a:chOff x="537972" y="3330986"/>
            <a:chExt cx="1429962" cy="271635"/>
          </a:xfrm>
        </p:grpSpPr>
        <p:sp>
          <p:nvSpPr>
            <p:cNvPr id="90" name="TextBox 89">
              <a:extLst>
                <a:ext uri="{FF2B5EF4-FFF2-40B4-BE49-F238E27FC236}">
                  <a16:creationId xmlns:a16="http://schemas.microsoft.com/office/drawing/2014/main" id="{4F7F5706-7C0A-C1DF-5A27-4265357D5396}"/>
                </a:ext>
              </a:extLst>
            </p:cNvPr>
            <p:cNvSpPr txBox="1"/>
            <p:nvPr/>
          </p:nvSpPr>
          <p:spPr>
            <a:xfrm>
              <a:off x="537972" y="3330986"/>
              <a:ext cx="1429962" cy="271635"/>
            </a:xfrm>
            <a:prstGeom prst="roundRect">
              <a:avLst>
                <a:gd name="adj" fmla="val 50000"/>
              </a:avLst>
            </a:prstGeom>
            <a:solidFill>
              <a:schemeClr val="bg1">
                <a:alpha val="24000"/>
              </a:schemeClr>
            </a:solidFill>
          </p:spPr>
          <p:txBody>
            <a:bodyPr wrap="square" lIns="54610" tIns="54610" rIns="54610" bIns="5461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a:ea typeface="+mn-ea"/>
                  <a:cs typeface="+mn-cs"/>
                </a:rPr>
                <a:t>Page</a:t>
              </a:r>
            </a:p>
          </p:txBody>
        </p:sp>
        <p:pic>
          <p:nvPicPr>
            <p:cNvPr id="91" name="Graphic 90" descr="Circle with left arrow with solid fill">
              <a:extLst>
                <a:ext uri="{FF2B5EF4-FFF2-40B4-BE49-F238E27FC236}">
                  <a16:creationId xmlns:a16="http://schemas.microsoft.com/office/drawing/2014/main" id="{1BA19336-A597-4FF6-7600-BA04571782B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696004" y="3339610"/>
              <a:ext cx="254387" cy="254387"/>
            </a:xfrm>
            <a:prstGeom prst="rect">
              <a:avLst/>
            </a:prstGeom>
          </p:spPr>
        </p:pic>
      </p:grpSp>
      <p:sp>
        <p:nvSpPr>
          <p:cNvPr id="92" name="TextBox 13">
            <a:extLst>
              <a:ext uri="{FF2B5EF4-FFF2-40B4-BE49-F238E27FC236}">
                <a16:creationId xmlns:a16="http://schemas.microsoft.com/office/drawing/2014/main" id="{4D3D4754-4887-84A0-7F61-E7F0AD696464}"/>
              </a:ext>
            </a:extLst>
          </p:cNvPr>
          <p:cNvSpPr>
            <a:spLocks noGrp="1"/>
          </p:cNvSpPr>
          <p:nvPr>
            <p:ph type="body" sz="quarter" idx="27" hasCustomPrompt="1"/>
          </p:nvPr>
        </p:nvSpPr>
        <p:spPr>
          <a:xfrm>
            <a:off x="5046938" y="3848733"/>
            <a:ext cx="1429962" cy="517065"/>
          </a:xfrm>
          <a:effectLst/>
        </p:spPr>
        <p:txBody>
          <a:bodyPr vert="horz" wrap="square" anchor="t">
            <a:spAutoFit/>
          </a:bodyPr>
          <a:lstStyle>
            <a:lvl1pPr algn="l">
              <a:lnSpc>
                <a:spcPct val="70000"/>
              </a:lnSpc>
              <a:spcAft>
                <a:spcPts val="0"/>
              </a:spcAft>
              <a:defRPr sz="4800" b="1" i="0" u="none" strike="noStrike">
                <a:solidFill>
                  <a:srgbClr val="CAF2FF"/>
                </a:solidFill>
                <a:latin typeface="KPMG Bold" panose="020B0803030202040204" pitchFamily="34" charset="0"/>
              </a:defRPr>
            </a:lvl1pPr>
          </a:lstStyle>
          <a:p>
            <a:pPr lvl="0"/>
            <a:r>
              <a:rPr lang="en-GB" err="1"/>
              <a:t>Xx</a:t>
            </a:r>
            <a:endParaRPr lang="nb-NO"/>
          </a:p>
        </p:txBody>
      </p:sp>
      <p:sp>
        <p:nvSpPr>
          <p:cNvPr id="93" name="TextBox 20">
            <a:extLst>
              <a:ext uri="{FF2B5EF4-FFF2-40B4-BE49-F238E27FC236}">
                <a16:creationId xmlns:a16="http://schemas.microsoft.com/office/drawing/2014/main" id="{FEA5D265-FA59-D49E-4A96-CDFDC42609DB}"/>
              </a:ext>
            </a:extLst>
          </p:cNvPr>
          <p:cNvSpPr>
            <a:spLocks noGrp="1"/>
          </p:cNvSpPr>
          <p:nvPr>
            <p:ph type="body" sz="quarter" idx="28" hasCustomPrompt="1"/>
          </p:nvPr>
        </p:nvSpPr>
        <p:spPr>
          <a:xfrm>
            <a:off x="5046938" y="4407519"/>
            <a:ext cx="1429962" cy="184666"/>
          </a:xfrm>
          <a:effectLst/>
        </p:spPr>
        <p:txBody>
          <a:bodyPr vert="horz" wrap="square" anchor="t">
            <a:spAutoFit/>
          </a:bodyPr>
          <a:lstStyle>
            <a:lvl1pPr algn="l">
              <a:lnSpc>
                <a:spcPct val="100000"/>
              </a:lnSpc>
              <a:spcAft>
                <a:spcPts val="0"/>
              </a:spcAft>
              <a:defRPr sz="1200" b="1" i="0" u="none" strike="noStrike">
                <a:solidFill>
                  <a:srgbClr val="FFFFFF"/>
                </a:solidFill>
                <a:latin typeface="Arial" panose="020B0604020202020204" pitchFamily="34" charset="0"/>
              </a:defRPr>
            </a:lvl1pPr>
          </a:lstStyle>
          <a:p>
            <a:pPr lvl="0"/>
            <a:r>
              <a:rPr lang="en-GB"/>
              <a:t>Tittel</a:t>
            </a:r>
            <a:endParaRPr lang="nb-NO"/>
          </a:p>
        </p:txBody>
      </p:sp>
      <p:sp>
        <p:nvSpPr>
          <p:cNvPr id="94" name="TextBox 20">
            <a:extLst>
              <a:ext uri="{FF2B5EF4-FFF2-40B4-BE49-F238E27FC236}">
                <a16:creationId xmlns:a16="http://schemas.microsoft.com/office/drawing/2014/main" id="{22351786-B5F5-185D-B66D-BE576AF8B32D}"/>
              </a:ext>
            </a:extLst>
          </p:cNvPr>
          <p:cNvSpPr>
            <a:spLocks noGrp="1"/>
          </p:cNvSpPr>
          <p:nvPr>
            <p:ph type="body" sz="quarter" idx="29" hasCustomPrompt="1"/>
          </p:nvPr>
        </p:nvSpPr>
        <p:spPr>
          <a:xfrm>
            <a:off x="5550366" y="5040645"/>
            <a:ext cx="423106" cy="169277"/>
          </a:xfrm>
          <a:effectLst/>
        </p:spPr>
        <p:txBody>
          <a:bodyPr vert="horz" wrap="square" anchor="t">
            <a:spAutoFit/>
          </a:bodyPr>
          <a:lstStyle>
            <a:lvl1pPr algn="l">
              <a:lnSpc>
                <a:spcPct val="100000"/>
              </a:lnSpc>
              <a:spcAft>
                <a:spcPts val="0"/>
              </a:spcAft>
              <a:defRPr sz="1100" b="0" i="0" u="none" strike="noStrike">
                <a:solidFill>
                  <a:srgbClr val="FFFFFF"/>
                </a:solidFill>
                <a:latin typeface="Arial" panose="020B0604020202020204" pitchFamily="34" charset="0"/>
              </a:defRPr>
            </a:lvl1pPr>
          </a:lstStyle>
          <a:p>
            <a:pPr lvl="0"/>
            <a:r>
              <a:rPr lang="en-GB"/>
              <a:t>xx</a:t>
            </a:r>
            <a:endParaRPr lang="nb-NO"/>
          </a:p>
        </p:txBody>
      </p:sp>
      <p:sp>
        <p:nvSpPr>
          <p:cNvPr id="96" name="Text Placeholder 9">
            <a:extLst>
              <a:ext uri="{FF2B5EF4-FFF2-40B4-BE49-F238E27FC236}">
                <a16:creationId xmlns:a16="http://schemas.microsoft.com/office/drawing/2014/main" id="{64278145-CFA6-06D3-714C-7BC29C9DBD9A}"/>
              </a:ext>
            </a:extLst>
          </p:cNvPr>
          <p:cNvSpPr>
            <a:spLocks noGrp="1"/>
          </p:cNvSpPr>
          <p:nvPr>
            <p:ph type="body" sz="quarter" idx="30" hasCustomPrompt="1"/>
          </p:nvPr>
        </p:nvSpPr>
        <p:spPr>
          <a:xfrm>
            <a:off x="7308889" y="2061178"/>
            <a:ext cx="3525105" cy="723275"/>
          </a:xfrm>
          <a:effectLst/>
        </p:spPr>
        <p:txBody>
          <a:bodyPr vert="horz" wrap="square" anchor="t">
            <a:spAutoFit/>
          </a:bodyPr>
          <a:lstStyle>
            <a:lvl1pPr algn="l">
              <a:defRPr sz="1400" b="1" i="0" u="none" strike="noStrike">
                <a:solidFill>
                  <a:schemeClr val="tx2">
                    <a:lumMod val="100000"/>
                  </a:schemeClr>
                </a:solidFill>
                <a:latin typeface="Arial" panose="020B0604020202020204" pitchFamily="34" charset="0"/>
              </a:defRPr>
            </a:lvl1pPr>
            <a:lvl2pPr algn="l">
              <a:defRPr sz="1400" b="1" i="0" u="none" strike="noStrike">
                <a:solidFill>
                  <a:srgbClr val="FFFFFF"/>
                </a:solidFill>
                <a:latin typeface="Arial" panose="020B0604020202020204" pitchFamily="34" charset="0"/>
              </a:defRPr>
            </a:lvl2pPr>
            <a:lvl3pPr algn="l">
              <a:defRPr sz="1400" b="1" i="0" u="none" strike="noStrike">
                <a:solidFill>
                  <a:srgbClr val="FFFFFF"/>
                </a:solidFill>
                <a:latin typeface="Arial" panose="020B0604020202020204" pitchFamily="34" charset="0"/>
              </a:defRPr>
            </a:lvl3pPr>
            <a:lvl4pPr algn="l">
              <a:defRPr sz="1400" b="1" i="0" u="none" strike="noStrike">
                <a:solidFill>
                  <a:srgbClr val="FFFFFF"/>
                </a:solidFill>
                <a:latin typeface="Arial" panose="020B0604020202020204" pitchFamily="34" charset="0"/>
              </a:defRPr>
            </a:lvl4pPr>
            <a:lvl5pPr algn="l">
              <a:defRPr sz="1400" b="1" i="0" u="none" strike="noStrike">
                <a:solidFill>
                  <a:srgbClr val="FFFFFF"/>
                </a:solidFill>
                <a:latin typeface="Arial" panose="020B0604020202020204" pitchFamily="34" charset="0"/>
              </a:defRPr>
            </a:lvl5pPr>
          </a:lstStyle>
          <a:p>
            <a:pPr lvl="0"/>
            <a:r>
              <a:rPr lang="en-GB" err="1"/>
              <a:t>Xx</a:t>
            </a:r>
            <a:endParaRPr lang="en-GB"/>
          </a:p>
          <a:p>
            <a:pPr lvl="0"/>
            <a:r>
              <a:rPr lang="en-GB"/>
              <a:t>Name Surname</a:t>
            </a:r>
            <a:br>
              <a:rPr lang="en-GB"/>
            </a:br>
            <a:r>
              <a:rPr lang="en-GB"/>
              <a:t>Designation</a:t>
            </a:r>
          </a:p>
        </p:txBody>
      </p:sp>
    </p:spTree>
    <p:extLst>
      <p:ext uri="{BB962C8B-B14F-4D97-AF65-F5344CB8AC3E}">
        <p14:creationId xmlns:p14="http://schemas.microsoft.com/office/powerpoint/2010/main" val="403496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s 03">
    <p:bg>
      <p:bgPr>
        <a:gradFill>
          <a:gsLst>
            <a:gs pos="0">
              <a:schemeClr val="accent1"/>
            </a:gs>
            <a:gs pos="100000">
              <a:schemeClr val="accent5"/>
            </a:gs>
          </a:gsLst>
          <a:lin ang="10800000" scaled="1"/>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0EA1211-54FE-425D-8372-DD0236600720}"/>
              </a:ext>
            </a:extLst>
          </p:cNvPr>
          <p:cNvSpPr/>
          <p:nvPr userDrawn="1"/>
        </p:nvSpPr>
        <p:spPr>
          <a:xfrm>
            <a:off x="12321283" y="0"/>
            <a:ext cx="2110813" cy="26881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0" marR="0" lvl="0" indent="0" algn="l" defTabSz="485866" rtl="0" eaLnBrk="1" fontAlgn="auto" latinLnBrk="0" hangingPunct="1">
              <a:lnSpc>
                <a:spcPct val="100000"/>
              </a:lnSpc>
              <a:spcBef>
                <a:spcPts val="0"/>
              </a:spcBef>
              <a:spcAft>
                <a:spcPts val="300"/>
              </a:spcAft>
              <a:buClrTx/>
              <a:buSzTx/>
              <a:buFontTx/>
              <a:buNone/>
              <a:tabLst/>
              <a:defRPr/>
            </a:pPr>
            <a:r>
              <a:rPr lang="en-US" sz="1000" b="1">
                <a:solidFill>
                  <a:schemeClr val="bg1"/>
                </a:solidFill>
              </a:rPr>
              <a:t>Contents Guide </a:t>
            </a:r>
          </a:p>
          <a:p>
            <a:pPr marL="0" marR="0" lvl="0" indent="0" algn="l" defTabSz="485866" rtl="0" eaLnBrk="1" fontAlgn="auto" latinLnBrk="0" hangingPunct="1">
              <a:spcAft>
                <a:spcPts val="300"/>
              </a:spcAft>
              <a:buClrTx/>
              <a:buSzTx/>
              <a:buFontTx/>
              <a:buNone/>
              <a:tabLst/>
              <a:defRPr/>
            </a:pPr>
            <a:r>
              <a:rPr lang="en-GB" sz="900">
                <a:solidFill>
                  <a:schemeClr val="bg1"/>
                </a:solidFill>
              </a:rPr>
              <a:t>Lorem ipsum dolor sit amet, consectetuer adipiscing elit. Maecenas porttitor congue massa. Fusce posuere, magna sed pulvinar ultricies, purus lectus malesuada libero, sit amet commodo magna eros quis </a:t>
            </a:r>
            <a:r>
              <a:rPr lang="en-GB" sz="900" err="1">
                <a:solidFill>
                  <a:schemeClr val="bg1"/>
                </a:solidFill>
              </a:rPr>
              <a:t>urna</a:t>
            </a:r>
            <a:r>
              <a:rPr lang="en-GB" sz="900">
                <a:solidFill>
                  <a:schemeClr val="bg1"/>
                </a:solidFill>
              </a:rPr>
              <a:t>.</a:t>
            </a:r>
          </a:p>
          <a:p>
            <a:pPr marL="0" marR="0" lvl="0" indent="0" algn="l" defTabSz="485866" rtl="0" eaLnBrk="1" fontAlgn="auto" latinLnBrk="0" hangingPunct="1">
              <a:spcAft>
                <a:spcPts val="300"/>
              </a:spcAft>
              <a:buClrTx/>
              <a:buSzTx/>
              <a:buFontTx/>
              <a:buNone/>
              <a:tabLst/>
              <a:defRPr/>
            </a:pPr>
            <a:r>
              <a:rPr lang="en-GB" sz="900">
                <a:solidFill>
                  <a:schemeClr val="bg1"/>
                </a:solidFill>
              </a:rPr>
              <a:t>Nunc viverra imperdiet enim. Fusce est. Vivamus a tellus.</a:t>
            </a:r>
          </a:p>
          <a:p>
            <a:pPr marL="0" marR="0" lvl="0" indent="0" algn="l" defTabSz="485866" rtl="0" eaLnBrk="1" fontAlgn="auto" latinLnBrk="0" hangingPunct="1">
              <a:spcAft>
                <a:spcPts val="300"/>
              </a:spcAft>
              <a:buClrTx/>
              <a:buSzTx/>
              <a:buFontTx/>
              <a:buNone/>
              <a:tabLst/>
              <a:defRPr/>
            </a:pPr>
            <a:r>
              <a:rPr lang="en-GB" sz="900">
                <a:solidFill>
                  <a:schemeClr val="bg1"/>
                </a:solidFill>
              </a:rPr>
              <a:t>Pellentesque habitant morbi tristique senectus et netus et malesuada fames ac turpis egestas. Proin pharetra nonummy pede. Mauris et orci.</a:t>
            </a:r>
          </a:p>
          <a:p>
            <a:pPr marL="0" marR="0" lvl="0" indent="0" algn="l" defTabSz="485866" rtl="0" eaLnBrk="1" fontAlgn="auto" latinLnBrk="0" hangingPunct="1">
              <a:spcAft>
                <a:spcPts val="300"/>
              </a:spcAft>
              <a:buClrTx/>
              <a:buSzTx/>
              <a:buFontTx/>
              <a:buNone/>
              <a:tabLst/>
              <a:defRPr/>
            </a:pPr>
            <a:endParaRPr kumimoji="0" lang="en-GB" sz="900" b="0" i="0" u="none" strike="noStrike" kern="1200" cap="none" spc="0" normalizeH="0" baseline="0" noProof="0">
              <a:ln>
                <a:noFill/>
              </a:ln>
              <a:solidFill>
                <a:schemeClr val="bg1"/>
              </a:solidFill>
              <a:effectLst/>
              <a:uLnTx/>
              <a:uFillTx/>
              <a:ea typeface="+mn-ea"/>
              <a:cs typeface="+mn-cs"/>
            </a:endParaRPr>
          </a:p>
        </p:txBody>
      </p:sp>
      <p:sp>
        <p:nvSpPr>
          <p:cNvPr id="8" name="Title 2">
            <a:extLst>
              <a:ext uri="{FF2B5EF4-FFF2-40B4-BE49-F238E27FC236}">
                <a16:creationId xmlns:a16="http://schemas.microsoft.com/office/drawing/2014/main" id="{DAA0845E-CAC1-2C56-B0A3-48A3FA0F3719}"/>
              </a:ext>
            </a:extLst>
          </p:cNvPr>
          <p:cNvSpPr>
            <a:spLocks noGrp="1"/>
          </p:cNvSpPr>
          <p:nvPr>
            <p:ph type="title"/>
          </p:nvPr>
        </p:nvSpPr>
        <p:spPr>
          <a:xfrm>
            <a:off x="1003200" y="431800"/>
            <a:ext cx="5473700" cy="559883"/>
          </a:xfrm>
        </p:spPr>
        <p:txBody>
          <a:bodyPr/>
          <a:lstStyle>
            <a:lvl1pPr marL="0" algn="l" defTabSz="914400" rtl="0" eaLnBrk="1" latinLnBrk="0" hangingPunct="1">
              <a:lnSpc>
                <a:spcPct val="70000"/>
              </a:lnSpc>
              <a:spcBef>
                <a:spcPct val="0"/>
              </a:spcBef>
              <a:buNone/>
              <a:defRPr lang="en-US" sz="6000" kern="1200" dirty="0">
                <a:solidFill>
                  <a:schemeClr val="bg1"/>
                </a:solidFill>
                <a:latin typeface="+mj-lt"/>
                <a:ea typeface="+mj-ea"/>
                <a:cs typeface="Arial" panose="020B0604020202020204" pitchFamily="34" charset="0"/>
              </a:defRPr>
            </a:lvl1pPr>
          </a:lstStyle>
          <a:p>
            <a:r>
              <a:rPr lang="en-US"/>
              <a:t>Click to edit</a:t>
            </a:r>
          </a:p>
        </p:txBody>
      </p:sp>
      <p:sp>
        <p:nvSpPr>
          <p:cNvPr id="9" name="Rectangle 14">
            <a:extLst>
              <a:ext uri="{FF2B5EF4-FFF2-40B4-BE49-F238E27FC236}">
                <a16:creationId xmlns:a16="http://schemas.microsoft.com/office/drawing/2014/main" id="{48BA1872-6A32-CC05-4D56-C5868FB7ACB0}"/>
              </a:ext>
            </a:extLst>
          </p:cNvPr>
          <p:cNvSpPr>
            <a:spLocks/>
          </p:cNvSpPr>
          <p:nvPr userDrawn="1"/>
        </p:nvSpPr>
        <p:spPr>
          <a:xfrm>
            <a:off x="6983173" y="1325563"/>
            <a:ext cx="4215243" cy="4500562"/>
          </a:xfrm>
          <a:prstGeom prst="rect">
            <a:avLst/>
          </a:prstGeom>
          <a:solidFill>
            <a:schemeClr val="tx2">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54610" tIns="54610" rIns="54610" bIns="54610" rtlCol="0" anchor="ctr">
            <a:noAutofit/>
          </a:bodyPr>
          <a:lstStyle/>
          <a:p>
            <a:pPr algn="l"/>
            <a:endParaRPr lang="en-US" sz="1500" b="0" i="0" u="none" strike="noStrike" err="1">
              <a:solidFill>
                <a:schemeClr val="bg1">
                  <a:lumMod val="100000"/>
                </a:schemeClr>
              </a:solidFill>
              <a:latin typeface="Arial" panose="020B0604020202020204" pitchFamily="34" charset="0"/>
            </a:endParaRPr>
          </a:p>
        </p:txBody>
      </p:sp>
      <p:sp>
        <p:nvSpPr>
          <p:cNvPr id="10" name="Rectangle 9">
            <a:extLst>
              <a:ext uri="{FF2B5EF4-FFF2-40B4-BE49-F238E27FC236}">
                <a16:creationId xmlns:a16="http://schemas.microsoft.com/office/drawing/2014/main" id="{B5CEBEDA-2B60-EFF8-E3B4-FA782CC1A2A2}"/>
              </a:ext>
            </a:extLst>
          </p:cNvPr>
          <p:cNvSpPr/>
          <p:nvPr userDrawn="1"/>
        </p:nvSpPr>
        <p:spPr>
          <a:xfrm>
            <a:off x="9849598" y="462468"/>
            <a:ext cx="1349503" cy="1338260"/>
          </a:xfrm>
          <a:prstGeom prst="rect">
            <a:avLst/>
          </a:prstGeom>
          <a:gradFill>
            <a:gsLst>
              <a:gs pos="0">
                <a:schemeClr val="accent4"/>
              </a:gs>
              <a:gs pos="100000">
                <a:schemeClr val="accent4">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11" name="Picture Placeholder 16">
            <a:extLst>
              <a:ext uri="{FF2B5EF4-FFF2-40B4-BE49-F238E27FC236}">
                <a16:creationId xmlns:a16="http://schemas.microsoft.com/office/drawing/2014/main" id="{6F645ACE-3C17-CF2A-8D8E-2EEAAE1A16E5}"/>
              </a:ext>
            </a:extLst>
          </p:cNvPr>
          <p:cNvSpPr>
            <a:spLocks noGrp="1"/>
          </p:cNvSpPr>
          <p:nvPr>
            <p:ph type="pic" sz="quarter" idx="10"/>
          </p:nvPr>
        </p:nvSpPr>
        <p:spPr>
          <a:xfrm>
            <a:off x="9849598" y="462468"/>
            <a:ext cx="1350215" cy="1338260"/>
          </a:xfrm>
          <a:solidFill>
            <a:schemeClr val="bg2"/>
          </a:solidFill>
        </p:spPr>
        <p:txBody>
          <a:bodyPr/>
          <a:lstStyle/>
          <a:p>
            <a:endParaRPr lang="en-GB"/>
          </a:p>
        </p:txBody>
      </p:sp>
      <p:sp>
        <p:nvSpPr>
          <p:cNvPr id="12" name="Shape 8">
            <a:extLst>
              <a:ext uri="{FF2B5EF4-FFF2-40B4-BE49-F238E27FC236}">
                <a16:creationId xmlns:a16="http://schemas.microsoft.com/office/drawing/2014/main" id="{E09A7C0B-F84F-E4F5-CE64-48634388BD07}"/>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bg1">
                    <a:lumMod val="100000"/>
                  </a:schemeClr>
                </a:solidFill>
                <a:latin typeface="+mn-lt"/>
                <a:ea typeface="Arial"/>
                <a:cs typeface="Arial" panose="020B0604020202020204" pitchFamily="34" charset="0"/>
              </a:rPr>
              <a:pPr algn="r"/>
              <a:t>‹#›</a:t>
            </a:fld>
            <a:endParaRPr lang="en-US" sz="1000">
              <a:solidFill>
                <a:schemeClr val="bg1">
                  <a:lumMod val="100000"/>
                </a:schemeClr>
              </a:solidFill>
              <a:latin typeface="+mn-lt"/>
              <a:ea typeface="Arial"/>
              <a:cs typeface="Arial" panose="020B0604020202020204" pitchFamily="34" charset="0"/>
            </a:endParaRPr>
          </a:p>
        </p:txBody>
      </p:sp>
      <p:sp>
        <p:nvSpPr>
          <p:cNvPr id="13" name="TextBox 12">
            <a:extLst>
              <a:ext uri="{FF2B5EF4-FFF2-40B4-BE49-F238E27FC236}">
                <a16:creationId xmlns:a16="http://schemas.microsoft.com/office/drawing/2014/main" id="{0377CC08-386A-9EA9-9F2E-5BCFCEEE7252}"/>
              </a:ext>
              <a:ext uri="{C183D7F6-B498-43B3-948B-1728B52AA6E4}">
                <adec:decorative xmlns:adec="http://schemas.microsoft.com/office/drawing/2017/decorative" val="1"/>
              </a:ext>
            </a:extLst>
          </p:cNvPr>
          <p:cNvSpPr txBox="1"/>
          <p:nvPr userDrawn="1">
            <p:custDataLst>
              <p:tags r:id="rId1"/>
            </p:custDataLst>
          </p:nvPr>
        </p:nvSpPr>
        <p:spPr>
          <a:xfrm>
            <a:off x="8967794" y="6295536"/>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00" b="0" kern="1200" noProof="0">
                <a:solidFill>
                  <a:schemeClr val="bg1">
                    <a:lumMod val="100000"/>
                  </a:schemeClr>
                </a:solidFill>
                <a:latin typeface="+mn-lt"/>
                <a:ea typeface="+mn-ea"/>
                <a:cs typeface="+mn-cs"/>
              </a:rPr>
              <a:t>Document Classification: KPMG Confidential</a:t>
            </a:r>
          </a:p>
        </p:txBody>
      </p:sp>
      <p:sp>
        <p:nvSpPr>
          <p:cNvPr id="14" name="TextBox 13">
            <a:extLst>
              <a:ext uri="{FF2B5EF4-FFF2-40B4-BE49-F238E27FC236}">
                <a16:creationId xmlns:a16="http://schemas.microsoft.com/office/drawing/2014/main" id="{40C9A173-C374-2F73-F208-FB23744D3918}"/>
              </a:ext>
              <a:ext uri="{C183D7F6-B498-43B3-948B-1728B52AA6E4}">
                <adec:decorative xmlns:adec="http://schemas.microsoft.com/office/drawing/2017/decorative" val="1"/>
              </a:ext>
            </a:extLst>
          </p:cNvPr>
          <p:cNvSpPr txBox="1"/>
          <p:nvPr userDrawn="1"/>
        </p:nvSpPr>
        <p:spPr>
          <a:xfrm>
            <a:off x="1885684"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100000"/>
                  </a:schemeClr>
                </a:solidFill>
                <a:latin typeface="+mn-lt"/>
                <a:ea typeface="+mn-ea"/>
                <a:cs typeface="+mn-cs"/>
              </a:rPr>
              <a:t>© </a:t>
            </a:r>
            <a:r>
              <a:rPr lang="en-US" sz="600" b="0" i="0">
                <a:solidFill>
                  <a:schemeClr val="bg1">
                    <a:lumMod val="100000"/>
                  </a:schemeClr>
                </a:solidFill>
                <a:effectLst/>
                <a:latin typeface="+mn-lt"/>
              </a:rPr>
              <a:t>KPMG AS and KPMG Law </a:t>
            </a:r>
            <a:r>
              <a:rPr lang="en-US" sz="600" b="0" i="0" err="1">
                <a:solidFill>
                  <a:schemeClr val="bg1">
                    <a:lumMod val="100000"/>
                  </a:schemeClr>
                </a:solidFill>
                <a:effectLst/>
                <a:latin typeface="+mn-lt"/>
              </a:rPr>
              <a:t>Advokatfirma</a:t>
            </a:r>
            <a:r>
              <a:rPr lang="en-US" sz="600" b="0" i="0">
                <a:solidFill>
                  <a:schemeClr val="bg1">
                    <a:lumMod val="10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cxnSp>
        <p:nvCxnSpPr>
          <p:cNvPr id="18" name="Straight Connector 17">
            <a:extLst>
              <a:ext uri="{FF2B5EF4-FFF2-40B4-BE49-F238E27FC236}">
                <a16:creationId xmlns:a16="http://schemas.microsoft.com/office/drawing/2014/main" id="{FDA8E1C3-B935-B817-8CBF-18F6780B79B3}"/>
              </a:ext>
            </a:extLst>
          </p:cNvPr>
          <p:cNvCxnSpPr/>
          <p:nvPr userDrawn="1"/>
        </p:nvCxnSpPr>
        <p:spPr>
          <a:xfrm>
            <a:off x="10928548"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Graphic 8">
            <a:extLst>
              <a:ext uri="{FF2B5EF4-FFF2-40B4-BE49-F238E27FC236}">
                <a16:creationId xmlns:a16="http://schemas.microsoft.com/office/drawing/2014/main" id="{16883E6B-4278-21DA-8E85-82EEBA44E1BD}"/>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lumMod val="100000"/>
            </a:schemeClr>
          </a:solidFill>
          <a:ln w="1683" cap="flat">
            <a:noFill/>
            <a:prstDash val="solid"/>
            <a:miter/>
          </a:ln>
        </p:spPr>
        <p:txBody>
          <a:bodyPr rtlCol="0" anchor="ctr"/>
          <a:lstStyle/>
          <a:p>
            <a:endParaRPr lang="en-US"/>
          </a:p>
        </p:txBody>
      </p:sp>
      <p:cxnSp>
        <p:nvCxnSpPr>
          <p:cNvPr id="21" name="Gerade Verbindung 16">
            <a:extLst>
              <a:ext uri="{FF2B5EF4-FFF2-40B4-BE49-F238E27FC236}">
                <a16:creationId xmlns:a16="http://schemas.microsoft.com/office/drawing/2014/main" id="{55571827-E530-8C0A-457D-2C86CAE3E549}"/>
              </a:ext>
            </a:extLst>
          </p:cNvPr>
          <p:cNvCxnSpPr/>
          <p:nvPr userDrawn="1"/>
        </p:nvCxnSpPr>
        <p:spPr>
          <a:xfrm rot="5400000">
            <a:off x="11100489" y="6960684"/>
            <a:ext cx="201086" cy="0"/>
          </a:xfrm>
          <a:prstGeom prst="line">
            <a:avLst/>
          </a:prstGeom>
          <a:ln w="3175">
            <a:solidFill>
              <a:srgbClr val="FF007F"/>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51326EC8-40B7-D37D-4FE9-1BEA9E0035B9}"/>
              </a:ext>
            </a:extLst>
          </p:cNvPr>
          <p:cNvGrpSpPr/>
          <p:nvPr userDrawn="1"/>
        </p:nvGrpSpPr>
        <p:grpSpPr>
          <a:xfrm>
            <a:off x="2711884" y="2061178"/>
            <a:ext cx="2029012" cy="1412369"/>
            <a:chOff x="2393890" y="1916975"/>
            <a:chExt cx="2203189" cy="2070100"/>
          </a:xfrm>
        </p:grpSpPr>
        <p:cxnSp>
          <p:nvCxnSpPr>
            <p:cNvPr id="23" name="Straight Connector 22">
              <a:extLst>
                <a:ext uri="{FF2B5EF4-FFF2-40B4-BE49-F238E27FC236}">
                  <a16:creationId xmlns:a16="http://schemas.microsoft.com/office/drawing/2014/main" id="{C234AA8E-2B6D-F503-6266-434427876B7D}"/>
                </a:ext>
              </a:extLst>
            </p:cNvPr>
            <p:cNvCxnSpPr>
              <a:cxnSpLocks/>
            </p:cNvCxnSpPr>
            <p:nvPr/>
          </p:nvCxnSpPr>
          <p:spPr>
            <a:xfrm>
              <a:off x="2393890" y="1916975"/>
              <a:ext cx="0" cy="20701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F515F0A-FB02-1505-3236-CC802511EECE}"/>
                </a:ext>
              </a:extLst>
            </p:cNvPr>
            <p:cNvCxnSpPr>
              <a:cxnSpLocks/>
            </p:cNvCxnSpPr>
            <p:nvPr/>
          </p:nvCxnSpPr>
          <p:spPr>
            <a:xfrm>
              <a:off x="4597079" y="1916975"/>
              <a:ext cx="0" cy="20701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4AD9ED8-5399-E934-2DE0-3153F46616C0}"/>
              </a:ext>
            </a:extLst>
          </p:cNvPr>
          <p:cNvGrpSpPr/>
          <p:nvPr userDrawn="1"/>
        </p:nvGrpSpPr>
        <p:grpSpPr>
          <a:xfrm>
            <a:off x="982397" y="3201912"/>
            <a:ext cx="1429962" cy="271635"/>
            <a:chOff x="537972" y="3330986"/>
            <a:chExt cx="1429962" cy="271635"/>
          </a:xfrm>
        </p:grpSpPr>
        <p:sp>
          <p:nvSpPr>
            <p:cNvPr id="26" name="TextBox 25">
              <a:extLst>
                <a:ext uri="{FF2B5EF4-FFF2-40B4-BE49-F238E27FC236}">
                  <a16:creationId xmlns:a16="http://schemas.microsoft.com/office/drawing/2014/main" id="{B3AB6955-7BA0-D3BC-DAAD-7AB617AAD7D0}"/>
                </a:ext>
              </a:extLst>
            </p:cNvPr>
            <p:cNvSpPr txBox="1"/>
            <p:nvPr/>
          </p:nvSpPr>
          <p:spPr>
            <a:xfrm>
              <a:off x="537972" y="3330986"/>
              <a:ext cx="1429962" cy="271635"/>
            </a:xfrm>
            <a:prstGeom prst="roundRect">
              <a:avLst>
                <a:gd name="adj" fmla="val 50000"/>
              </a:avLst>
            </a:prstGeom>
            <a:solidFill>
              <a:schemeClr val="bg1">
                <a:alpha val="24000"/>
              </a:schemeClr>
            </a:solidFill>
          </p:spPr>
          <p:txBody>
            <a:bodyPr wrap="square" lIns="54610" tIns="54610" rIns="54610" bIns="5461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a:ea typeface="+mn-ea"/>
                  <a:cs typeface="+mn-cs"/>
                </a:rPr>
                <a:t>Page</a:t>
              </a:r>
            </a:p>
          </p:txBody>
        </p:sp>
        <p:pic>
          <p:nvPicPr>
            <p:cNvPr id="27" name="Graphic 26" descr="Circle with left arrow with solid fill">
              <a:extLst>
                <a:ext uri="{FF2B5EF4-FFF2-40B4-BE49-F238E27FC236}">
                  <a16:creationId xmlns:a16="http://schemas.microsoft.com/office/drawing/2014/main" id="{8E3947AB-0846-9EB9-8194-615BF71A17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696004" y="3339610"/>
              <a:ext cx="254387" cy="254387"/>
            </a:xfrm>
            <a:prstGeom prst="rect">
              <a:avLst/>
            </a:prstGeom>
          </p:spPr>
        </p:pic>
      </p:grpSp>
      <p:pic>
        <p:nvPicPr>
          <p:cNvPr id="28" name="Graphic 27">
            <a:extLst>
              <a:ext uri="{FF2B5EF4-FFF2-40B4-BE49-F238E27FC236}">
                <a16:creationId xmlns:a16="http://schemas.microsoft.com/office/drawing/2014/main" id="{3BA37B04-8AA2-6E4D-85E7-B281B29DEEC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08889" y="1675000"/>
            <a:ext cx="361267" cy="214503"/>
          </a:xfrm>
          <a:prstGeom prst="rect">
            <a:avLst/>
          </a:prstGeom>
        </p:spPr>
      </p:pic>
      <p:grpSp>
        <p:nvGrpSpPr>
          <p:cNvPr id="29" name="Group 28">
            <a:extLst>
              <a:ext uri="{FF2B5EF4-FFF2-40B4-BE49-F238E27FC236}">
                <a16:creationId xmlns:a16="http://schemas.microsoft.com/office/drawing/2014/main" id="{C5E770A8-4464-3EC8-42B5-1688312B7B17}"/>
              </a:ext>
            </a:extLst>
          </p:cNvPr>
          <p:cNvGrpSpPr/>
          <p:nvPr userDrawn="1"/>
        </p:nvGrpSpPr>
        <p:grpSpPr>
          <a:xfrm>
            <a:off x="2711884" y="3851061"/>
            <a:ext cx="2029012" cy="1412369"/>
            <a:chOff x="2393890" y="1916975"/>
            <a:chExt cx="2203189" cy="2070100"/>
          </a:xfrm>
        </p:grpSpPr>
        <p:cxnSp>
          <p:nvCxnSpPr>
            <p:cNvPr id="30" name="Straight Connector 29">
              <a:extLst>
                <a:ext uri="{FF2B5EF4-FFF2-40B4-BE49-F238E27FC236}">
                  <a16:creationId xmlns:a16="http://schemas.microsoft.com/office/drawing/2014/main" id="{8CD431A0-8EDF-94F0-161C-D6AA3B344A56}"/>
                </a:ext>
              </a:extLst>
            </p:cNvPr>
            <p:cNvCxnSpPr>
              <a:cxnSpLocks/>
            </p:cNvCxnSpPr>
            <p:nvPr/>
          </p:nvCxnSpPr>
          <p:spPr>
            <a:xfrm>
              <a:off x="2393890" y="1916975"/>
              <a:ext cx="0" cy="20701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148880-420B-3F91-AF38-C30C142D815D}"/>
                </a:ext>
              </a:extLst>
            </p:cNvPr>
            <p:cNvCxnSpPr>
              <a:cxnSpLocks/>
            </p:cNvCxnSpPr>
            <p:nvPr/>
          </p:nvCxnSpPr>
          <p:spPr>
            <a:xfrm>
              <a:off x="4597079" y="1916975"/>
              <a:ext cx="0" cy="20701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TextBox 13">
            <a:extLst>
              <a:ext uri="{FF2B5EF4-FFF2-40B4-BE49-F238E27FC236}">
                <a16:creationId xmlns:a16="http://schemas.microsoft.com/office/drawing/2014/main" id="{62AF6772-8CA3-C1F0-2E29-9D1B47C81F0E}"/>
              </a:ext>
            </a:extLst>
          </p:cNvPr>
          <p:cNvSpPr>
            <a:spLocks noGrp="1"/>
          </p:cNvSpPr>
          <p:nvPr>
            <p:ph type="body" sz="quarter" idx="11" hasCustomPrompt="1"/>
          </p:nvPr>
        </p:nvSpPr>
        <p:spPr>
          <a:xfrm>
            <a:off x="982397" y="2061178"/>
            <a:ext cx="1429962" cy="517065"/>
          </a:xfrm>
          <a:effectLst/>
        </p:spPr>
        <p:txBody>
          <a:bodyPr vert="horz" wrap="square" anchor="t">
            <a:spAutoFit/>
          </a:bodyPr>
          <a:lstStyle>
            <a:lvl1pPr algn="l">
              <a:lnSpc>
                <a:spcPct val="70000"/>
              </a:lnSpc>
              <a:spcAft>
                <a:spcPts val="0"/>
              </a:spcAft>
              <a:defRPr sz="4800" b="1" i="0" u="none" strike="noStrike">
                <a:solidFill>
                  <a:srgbClr val="CAF2FF"/>
                </a:solidFill>
                <a:latin typeface="KPMG Bold" panose="020B0803030202040204" pitchFamily="34" charset="0"/>
              </a:defRPr>
            </a:lvl1pPr>
          </a:lstStyle>
          <a:p>
            <a:pPr lvl="0"/>
            <a:r>
              <a:rPr lang="en-GB" err="1"/>
              <a:t>Xx</a:t>
            </a:r>
            <a:endParaRPr lang="nb-NO"/>
          </a:p>
        </p:txBody>
      </p:sp>
      <p:sp>
        <p:nvSpPr>
          <p:cNvPr id="33" name="TextBox 20">
            <a:extLst>
              <a:ext uri="{FF2B5EF4-FFF2-40B4-BE49-F238E27FC236}">
                <a16:creationId xmlns:a16="http://schemas.microsoft.com/office/drawing/2014/main" id="{376F08D5-DE4C-9B23-BA82-14B469F703F5}"/>
              </a:ext>
            </a:extLst>
          </p:cNvPr>
          <p:cNvSpPr>
            <a:spLocks noGrp="1"/>
          </p:cNvSpPr>
          <p:nvPr>
            <p:ph type="body" sz="quarter" idx="12" hasCustomPrompt="1"/>
          </p:nvPr>
        </p:nvSpPr>
        <p:spPr>
          <a:xfrm>
            <a:off x="982397" y="2619964"/>
            <a:ext cx="1429962" cy="184666"/>
          </a:xfrm>
          <a:effectLst/>
        </p:spPr>
        <p:txBody>
          <a:bodyPr vert="horz" wrap="square" anchor="t">
            <a:spAutoFit/>
          </a:bodyPr>
          <a:lstStyle>
            <a:lvl1pPr algn="l">
              <a:lnSpc>
                <a:spcPct val="100000"/>
              </a:lnSpc>
              <a:spcAft>
                <a:spcPts val="0"/>
              </a:spcAft>
              <a:defRPr sz="1200" b="1" i="0" u="none" strike="noStrike">
                <a:solidFill>
                  <a:srgbClr val="FFFFFF"/>
                </a:solidFill>
                <a:latin typeface="Arial" panose="020B0604020202020204" pitchFamily="34" charset="0"/>
              </a:defRPr>
            </a:lvl1pPr>
          </a:lstStyle>
          <a:p>
            <a:pPr lvl="0"/>
            <a:r>
              <a:rPr lang="en-GB"/>
              <a:t>Tittel</a:t>
            </a:r>
            <a:endParaRPr lang="nb-NO"/>
          </a:p>
        </p:txBody>
      </p:sp>
      <p:sp>
        <p:nvSpPr>
          <p:cNvPr id="34" name="TextBox 20">
            <a:extLst>
              <a:ext uri="{FF2B5EF4-FFF2-40B4-BE49-F238E27FC236}">
                <a16:creationId xmlns:a16="http://schemas.microsoft.com/office/drawing/2014/main" id="{EC5DF543-19CA-0D6C-A10F-546552E9E098}"/>
              </a:ext>
            </a:extLst>
          </p:cNvPr>
          <p:cNvSpPr>
            <a:spLocks noGrp="1"/>
          </p:cNvSpPr>
          <p:nvPr>
            <p:ph type="body" sz="quarter" idx="13" hasCustomPrompt="1"/>
          </p:nvPr>
        </p:nvSpPr>
        <p:spPr>
          <a:xfrm>
            <a:off x="1485825" y="3253090"/>
            <a:ext cx="423106" cy="169277"/>
          </a:xfrm>
          <a:effectLst/>
        </p:spPr>
        <p:txBody>
          <a:bodyPr vert="horz" wrap="square" anchor="t">
            <a:spAutoFit/>
          </a:bodyPr>
          <a:lstStyle>
            <a:lvl1pPr algn="l">
              <a:lnSpc>
                <a:spcPct val="100000"/>
              </a:lnSpc>
              <a:spcAft>
                <a:spcPts val="0"/>
              </a:spcAft>
              <a:defRPr sz="1100" b="0" i="0" u="none" strike="noStrike">
                <a:solidFill>
                  <a:srgbClr val="FFFFFF"/>
                </a:solidFill>
                <a:latin typeface="Arial" panose="020B0604020202020204" pitchFamily="34" charset="0"/>
              </a:defRPr>
            </a:lvl1pPr>
          </a:lstStyle>
          <a:p>
            <a:pPr lvl="0"/>
            <a:r>
              <a:rPr lang="en-GB"/>
              <a:t>xx</a:t>
            </a:r>
            <a:endParaRPr lang="nb-NO"/>
          </a:p>
        </p:txBody>
      </p:sp>
      <p:grpSp>
        <p:nvGrpSpPr>
          <p:cNvPr id="35" name="Group 34">
            <a:extLst>
              <a:ext uri="{FF2B5EF4-FFF2-40B4-BE49-F238E27FC236}">
                <a16:creationId xmlns:a16="http://schemas.microsoft.com/office/drawing/2014/main" id="{B4A3AE17-FBB4-6A45-CC73-35201AE70186}"/>
              </a:ext>
            </a:extLst>
          </p:cNvPr>
          <p:cNvGrpSpPr/>
          <p:nvPr userDrawn="1"/>
        </p:nvGrpSpPr>
        <p:grpSpPr>
          <a:xfrm>
            <a:off x="3010012" y="3201912"/>
            <a:ext cx="1429962" cy="271635"/>
            <a:chOff x="537972" y="3330986"/>
            <a:chExt cx="1429962" cy="271635"/>
          </a:xfrm>
        </p:grpSpPr>
        <p:sp>
          <p:nvSpPr>
            <p:cNvPr id="36" name="TextBox 35">
              <a:extLst>
                <a:ext uri="{FF2B5EF4-FFF2-40B4-BE49-F238E27FC236}">
                  <a16:creationId xmlns:a16="http://schemas.microsoft.com/office/drawing/2014/main" id="{70BE720A-ADBC-7437-AAA0-2AFA91E22558}"/>
                </a:ext>
              </a:extLst>
            </p:cNvPr>
            <p:cNvSpPr txBox="1"/>
            <p:nvPr/>
          </p:nvSpPr>
          <p:spPr>
            <a:xfrm>
              <a:off x="537972" y="3330986"/>
              <a:ext cx="1429962" cy="271635"/>
            </a:xfrm>
            <a:prstGeom prst="roundRect">
              <a:avLst>
                <a:gd name="adj" fmla="val 50000"/>
              </a:avLst>
            </a:prstGeom>
            <a:solidFill>
              <a:schemeClr val="bg1">
                <a:alpha val="24000"/>
              </a:schemeClr>
            </a:solidFill>
          </p:spPr>
          <p:txBody>
            <a:bodyPr wrap="square" lIns="54610" tIns="54610" rIns="54610" bIns="5461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a:ea typeface="+mn-ea"/>
                  <a:cs typeface="+mn-cs"/>
                </a:rPr>
                <a:t>Page</a:t>
              </a:r>
            </a:p>
          </p:txBody>
        </p:sp>
        <p:pic>
          <p:nvPicPr>
            <p:cNvPr id="37" name="Graphic 36" descr="Circle with left arrow with solid fill">
              <a:extLst>
                <a:ext uri="{FF2B5EF4-FFF2-40B4-BE49-F238E27FC236}">
                  <a16:creationId xmlns:a16="http://schemas.microsoft.com/office/drawing/2014/main" id="{9EBE90F3-3449-A67C-333A-F095D04689B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696004" y="3339610"/>
              <a:ext cx="254387" cy="254387"/>
            </a:xfrm>
            <a:prstGeom prst="rect">
              <a:avLst/>
            </a:prstGeom>
          </p:spPr>
        </p:pic>
      </p:grpSp>
      <p:sp>
        <p:nvSpPr>
          <p:cNvPr id="38" name="TextBox 13">
            <a:extLst>
              <a:ext uri="{FF2B5EF4-FFF2-40B4-BE49-F238E27FC236}">
                <a16:creationId xmlns:a16="http://schemas.microsoft.com/office/drawing/2014/main" id="{3E7247CF-8784-F559-6C22-C428775774CC}"/>
              </a:ext>
            </a:extLst>
          </p:cNvPr>
          <p:cNvSpPr>
            <a:spLocks noGrp="1"/>
          </p:cNvSpPr>
          <p:nvPr>
            <p:ph type="body" sz="quarter" idx="15" hasCustomPrompt="1"/>
          </p:nvPr>
        </p:nvSpPr>
        <p:spPr>
          <a:xfrm>
            <a:off x="3010012" y="2061178"/>
            <a:ext cx="1429962" cy="517065"/>
          </a:xfrm>
          <a:effectLst/>
        </p:spPr>
        <p:txBody>
          <a:bodyPr vert="horz" wrap="square" anchor="t">
            <a:spAutoFit/>
          </a:bodyPr>
          <a:lstStyle>
            <a:lvl1pPr algn="l">
              <a:lnSpc>
                <a:spcPct val="70000"/>
              </a:lnSpc>
              <a:spcAft>
                <a:spcPts val="0"/>
              </a:spcAft>
              <a:defRPr sz="4800" b="1" i="0" u="none" strike="noStrike">
                <a:solidFill>
                  <a:srgbClr val="CAF2FF"/>
                </a:solidFill>
                <a:latin typeface="KPMG Bold" panose="020B0803030202040204" pitchFamily="34" charset="0"/>
              </a:defRPr>
            </a:lvl1pPr>
          </a:lstStyle>
          <a:p>
            <a:pPr lvl="0"/>
            <a:r>
              <a:rPr lang="en-GB" err="1"/>
              <a:t>Xx</a:t>
            </a:r>
            <a:endParaRPr lang="nb-NO"/>
          </a:p>
        </p:txBody>
      </p:sp>
      <p:sp>
        <p:nvSpPr>
          <p:cNvPr id="39" name="TextBox 20">
            <a:extLst>
              <a:ext uri="{FF2B5EF4-FFF2-40B4-BE49-F238E27FC236}">
                <a16:creationId xmlns:a16="http://schemas.microsoft.com/office/drawing/2014/main" id="{D98A2D74-CA84-E564-DDA9-6D59A06082F8}"/>
              </a:ext>
            </a:extLst>
          </p:cNvPr>
          <p:cNvSpPr>
            <a:spLocks noGrp="1"/>
          </p:cNvSpPr>
          <p:nvPr>
            <p:ph type="body" sz="quarter" idx="16" hasCustomPrompt="1"/>
          </p:nvPr>
        </p:nvSpPr>
        <p:spPr>
          <a:xfrm>
            <a:off x="3010012" y="2619964"/>
            <a:ext cx="1429962" cy="184666"/>
          </a:xfrm>
          <a:effectLst/>
        </p:spPr>
        <p:txBody>
          <a:bodyPr vert="horz" wrap="square" anchor="t">
            <a:spAutoFit/>
          </a:bodyPr>
          <a:lstStyle>
            <a:lvl1pPr algn="l">
              <a:lnSpc>
                <a:spcPct val="100000"/>
              </a:lnSpc>
              <a:spcAft>
                <a:spcPts val="0"/>
              </a:spcAft>
              <a:defRPr sz="1200" b="1" i="0" u="none" strike="noStrike">
                <a:solidFill>
                  <a:srgbClr val="FFFFFF"/>
                </a:solidFill>
                <a:latin typeface="Arial" panose="020B0604020202020204" pitchFamily="34" charset="0"/>
              </a:defRPr>
            </a:lvl1pPr>
          </a:lstStyle>
          <a:p>
            <a:pPr lvl="0"/>
            <a:r>
              <a:rPr lang="en-GB"/>
              <a:t>Tittel</a:t>
            </a:r>
            <a:endParaRPr lang="nb-NO"/>
          </a:p>
        </p:txBody>
      </p:sp>
      <p:sp>
        <p:nvSpPr>
          <p:cNvPr id="40" name="TextBox 20">
            <a:extLst>
              <a:ext uri="{FF2B5EF4-FFF2-40B4-BE49-F238E27FC236}">
                <a16:creationId xmlns:a16="http://schemas.microsoft.com/office/drawing/2014/main" id="{04B7F936-BA49-306D-CB8E-F7C83F9AB98A}"/>
              </a:ext>
            </a:extLst>
          </p:cNvPr>
          <p:cNvSpPr>
            <a:spLocks noGrp="1"/>
          </p:cNvSpPr>
          <p:nvPr>
            <p:ph type="body" sz="quarter" idx="17" hasCustomPrompt="1"/>
          </p:nvPr>
        </p:nvSpPr>
        <p:spPr>
          <a:xfrm>
            <a:off x="3513440" y="3253090"/>
            <a:ext cx="423106" cy="169277"/>
          </a:xfrm>
          <a:effectLst/>
        </p:spPr>
        <p:txBody>
          <a:bodyPr vert="horz" wrap="square" anchor="t">
            <a:spAutoFit/>
          </a:bodyPr>
          <a:lstStyle>
            <a:lvl1pPr algn="l">
              <a:lnSpc>
                <a:spcPct val="100000"/>
              </a:lnSpc>
              <a:spcAft>
                <a:spcPts val="0"/>
              </a:spcAft>
              <a:defRPr sz="1100" b="0" i="0" u="none" strike="noStrike">
                <a:solidFill>
                  <a:srgbClr val="FFFFFF"/>
                </a:solidFill>
                <a:latin typeface="Arial" panose="020B0604020202020204" pitchFamily="34" charset="0"/>
              </a:defRPr>
            </a:lvl1pPr>
          </a:lstStyle>
          <a:p>
            <a:pPr lvl="0"/>
            <a:r>
              <a:rPr lang="en-GB"/>
              <a:t>xx</a:t>
            </a:r>
            <a:endParaRPr lang="nb-NO"/>
          </a:p>
        </p:txBody>
      </p:sp>
      <p:grpSp>
        <p:nvGrpSpPr>
          <p:cNvPr id="41" name="Group 40">
            <a:extLst>
              <a:ext uri="{FF2B5EF4-FFF2-40B4-BE49-F238E27FC236}">
                <a16:creationId xmlns:a16="http://schemas.microsoft.com/office/drawing/2014/main" id="{620B4BD1-A61D-08E7-5D25-139BC70568EB}"/>
              </a:ext>
            </a:extLst>
          </p:cNvPr>
          <p:cNvGrpSpPr/>
          <p:nvPr userDrawn="1"/>
        </p:nvGrpSpPr>
        <p:grpSpPr>
          <a:xfrm>
            <a:off x="5046938" y="3201912"/>
            <a:ext cx="1429962" cy="271635"/>
            <a:chOff x="537972" y="3330986"/>
            <a:chExt cx="1429962" cy="271635"/>
          </a:xfrm>
        </p:grpSpPr>
        <p:sp>
          <p:nvSpPr>
            <p:cNvPr id="42" name="TextBox 41">
              <a:extLst>
                <a:ext uri="{FF2B5EF4-FFF2-40B4-BE49-F238E27FC236}">
                  <a16:creationId xmlns:a16="http://schemas.microsoft.com/office/drawing/2014/main" id="{8C608D2D-F6B5-FA21-20F1-9DEABCDD1A7F}"/>
                </a:ext>
              </a:extLst>
            </p:cNvPr>
            <p:cNvSpPr txBox="1"/>
            <p:nvPr/>
          </p:nvSpPr>
          <p:spPr>
            <a:xfrm>
              <a:off x="537972" y="3330986"/>
              <a:ext cx="1429962" cy="271635"/>
            </a:xfrm>
            <a:prstGeom prst="roundRect">
              <a:avLst>
                <a:gd name="adj" fmla="val 50000"/>
              </a:avLst>
            </a:prstGeom>
            <a:solidFill>
              <a:schemeClr val="bg1">
                <a:alpha val="24000"/>
              </a:schemeClr>
            </a:solidFill>
          </p:spPr>
          <p:txBody>
            <a:bodyPr wrap="square" lIns="54610" tIns="54610" rIns="54610" bIns="5461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a:ea typeface="+mn-ea"/>
                  <a:cs typeface="+mn-cs"/>
                </a:rPr>
                <a:t>Page</a:t>
              </a:r>
            </a:p>
          </p:txBody>
        </p:sp>
        <p:pic>
          <p:nvPicPr>
            <p:cNvPr id="43" name="Graphic 42" descr="Circle with left arrow with solid fill">
              <a:extLst>
                <a:ext uri="{FF2B5EF4-FFF2-40B4-BE49-F238E27FC236}">
                  <a16:creationId xmlns:a16="http://schemas.microsoft.com/office/drawing/2014/main" id="{40B33D29-48C2-24AA-EDA2-A4411D5E25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696004" y="3339610"/>
              <a:ext cx="254387" cy="254387"/>
            </a:xfrm>
            <a:prstGeom prst="rect">
              <a:avLst/>
            </a:prstGeom>
          </p:spPr>
        </p:pic>
      </p:grpSp>
      <p:sp>
        <p:nvSpPr>
          <p:cNvPr id="44" name="TextBox 13">
            <a:extLst>
              <a:ext uri="{FF2B5EF4-FFF2-40B4-BE49-F238E27FC236}">
                <a16:creationId xmlns:a16="http://schemas.microsoft.com/office/drawing/2014/main" id="{62F60A0B-5FDF-1F4E-99C9-7770D4AD52DA}"/>
              </a:ext>
            </a:extLst>
          </p:cNvPr>
          <p:cNvSpPr>
            <a:spLocks noGrp="1"/>
          </p:cNvSpPr>
          <p:nvPr>
            <p:ph type="body" sz="quarter" idx="18" hasCustomPrompt="1"/>
          </p:nvPr>
        </p:nvSpPr>
        <p:spPr>
          <a:xfrm>
            <a:off x="5046938" y="2061178"/>
            <a:ext cx="1429962" cy="517065"/>
          </a:xfrm>
          <a:effectLst/>
        </p:spPr>
        <p:txBody>
          <a:bodyPr vert="horz" wrap="square" anchor="t">
            <a:spAutoFit/>
          </a:bodyPr>
          <a:lstStyle>
            <a:lvl1pPr algn="l">
              <a:lnSpc>
                <a:spcPct val="70000"/>
              </a:lnSpc>
              <a:spcAft>
                <a:spcPts val="0"/>
              </a:spcAft>
              <a:defRPr sz="4800" b="1" i="0" u="none" strike="noStrike">
                <a:solidFill>
                  <a:srgbClr val="CAF2FF"/>
                </a:solidFill>
                <a:latin typeface="KPMG Bold" panose="020B0803030202040204" pitchFamily="34" charset="0"/>
              </a:defRPr>
            </a:lvl1pPr>
          </a:lstStyle>
          <a:p>
            <a:pPr lvl="0"/>
            <a:r>
              <a:rPr lang="en-GB" err="1"/>
              <a:t>Xx</a:t>
            </a:r>
            <a:endParaRPr lang="nb-NO"/>
          </a:p>
        </p:txBody>
      </p:sp>
      <p:sp>
        <p:nvSpPr>
          <p:cNvPr id="45" name="TextBox 20">
            <a:extLst>
              <a:ext uri="{FF2B5EF4-FFF2-40B4-BE49-F238E27FC236}">
                <a16:creationId xmlns:a16="http://schemas.microsoft.com/office/drawing/2014/main" id="{CD139B0B-5B73-84E2-B3EB-9E686E0485B3}"/>
              </a:ext>
            </a:extLst>
          </p:cNvPr>
          <p:cNvSpPr>
            <a:spLocks noGrp="1"/>
          </p:cNvSpPr>
          <p:nvPr>
            <p:ph type="body" sz="quarter" idx="19" hasCustomPrompt="1"/>
          </p:nvPr>
        </p:nvSpPr>
        <p:spPr>
          <a:xfrm>
            <a:off x="5046938" y="2619964"/>
            <a:ext cx="1429962" cy="184666"/>
          </a:xfrm>
          <a:effectLst/>
        </p:spPr>
        <p:txBody>
          <a:bodyPr vert="horz" wrap="square" anchor="t">
            <a:spAutoFit/>
          </a:bodyPr>
          <a:lstStyle>
            <a:lvl1pPr algn="l">
              <a:lnSpc>
                <a:spcPct val="100000"/>
              </a:lnSpc>
              <a:spcAft>
                <a:spcPts val="0"/>
              </a:spcAft>
              <a:defRPr sz="1200" b="1" i="0" u="none" strike="noStrike">
                <a:solidFill>
                  <a:srgbClr val="FFFFFF"/>
                </a:solidFill>
                <a:latin typeface="Arial" panose="020B0604020202020204" pitchFamily="34" charset="0"/>
              </a:defRPr>
            </a:lvl1pPr>
          </a:lstStyle>
          <a:p>
            <a:pPr lvl="0"/>
            <a:r>
              <a:rPr lang="en-GB"/>
              <a:t>Tittel</a:t>
            </a:r>
            <a:endParaRPr lang="nb-NO"/>
          </a:p>
        </p:txBody>
      </p:sp>
      <p:sp>
        <p:nvSpPr>
          <p:cNvPr id="46" name="TextBox 20">
            <a:extLst>
              <a:ext uri="{FF2B5EF4-FFF2-40B4-BE49-F238E27FC236}">
                <a16:creationId xmlns:a16="http://schemas.microsoft.com/office/drawing/2014/main" id="{7CBB6D62-A2C4-80CB-FF31-248E44CF2698}"/>
              </a:ext>
            </a:extLst>
          </p:cNvPr>
          <p:cNvSpPr>
            <a:spLocks noGrp="1"/>
          </p:cNvSpPr>
          <p:nvPr>
            <p:ph type="body" sz="quarter" idx="20" hasCustomPrompt="1"/>
          </p:nvPr>
        </p:nvSpPr>
        <p:spPr>
          <a:xfrm>
            <a:off x="5550366" y="3253090"/>
            <a:ext cx="423106" cy="169277"/>
          </a:xfrm>
          <a:effectLst/>
        </p:spPr>
        <p:txBody>
          <a:bodyPr vert="horz" wrap="square" anchor="t">
            <a:spAutoFit/>
          </a:bodyPr>
          <a:lstStyle>
            <a:lvl1pPr algn="l">
              <a:lnSpc>
                <a:spcPct val="100000"/>
              </a:lnSpc>
              <a:spcAft>
                <a:spcPts val="0"/>
              </a:spcAft>
              <a:defRPr sz="1100" b="0" i="0" u="none" strike="noStrike">
                <a:solidFill>
                  <a:srgbClr val="FFFFFF"/>
                </a:solidFill>
                <a:latin typeface="Arial" panose="020B0604020202020204" pitchFamily="34" charset="0"/>
              </a:defRPr>
            </a:lvl1pPr>
          </a:lstStyle>
          <a:p>
            <a:pPr lvl="0"/>
            <a:r>
              <a:rPr lang="en-GB"/>
              <a:t>xx</a:t>
            </a:r>
            <a:endParaRPr lang="nb-NO"/>
          </a:p>
        </p:txBody>
      </p:sp>
      <p:grpSp>
        <p:nvGrpSpPr>
          <p:cNvPr id="47" name="Group 46">
            <a:extLst>
              <a:ext uri="{FF2B5EF4-FFF2-40B4-BE49-F238E27FC236}">
                <a16:creationId xmlns:a16="http://schemas.microsoft.com/office/drawing/2014/main" id="{0D847D16-DA66-A1A1-F265-7297CAAFFC03}"/>
              </a:ext>
            </a:extLst>
          </p:cNvPr>
          <p:cNvGrpSpPr/>
          <p:nvPr userDrawn="1"/>
        </p:nvGrpSpPr>
        <p:grpSpPr>
          <a:xfrm>
            <a:off x="982397" y="4989467"/>
            <a:ext cx="1429962" cy="271635"/>
            <a:chOff x="537972" y="3330986"/>
            <a:chExt cx="1429962" cy="271635"/>
          </a:xfrm>
        </p:grpSpPr>
        <p:sp>
          <p:nvSpPr>
            <p:cNvPr id="48" name="TextBox 47">
              <a:extLst>
                <a:ext uri="{FF2B5EF4-FFF2-40B4-BE49-F238E27FC236}">
                  <a16:creationId xmlns:a16="http://schemas.microsoft.com/office/drawing/2014/main" id="{0CC060DC-7890-1B8A-6250-B71B76D9F8DA}"/>
                </a:ext>
              </a:extLst>
            </p:cNvPr>
            <p:cNvSpPr txBox="1"/>
            <p:nvPr/>
          </p:nvSpPr>
          <p:spPr>
            <a:xfrm>
              <a:off x="537972" y="3330986"/>
              <a:ext cx="1429962" cy="271635"/>
            </a:xfrm>
            <a:prstGeom prst="roundRect">
              <a:avLst>
                <a:gd name="adj" fmla="val 50000"/>
              </a:avLst>
            </a:prstGeom>
            <a:solidFill>
              <a:schemeClr val="bg1">
                <a:alpha val="24000"/>
              </a:schemeClr>
            </a:solidFill>
          </p:spPr>
          <p:txBody>
            <a:bodyPr wrap="square" lIns="54610" tIns="54610" rIns="54610" bIns="5461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a:ea typeface="+mn-ea"/>
                  <a:cs typeface="+mn-cs"/>
                </a:rPr>
                <a:t>Page</a:t>
              </a:r>
            </a:p>
          </p:txBody>
        </p:sp>
        <p:pic>
          <p:nvPicPr>
            <p:cNvPr id="49" name="Graphic 48" descr="Circle with left arrow with solid fill">
              <a:extLst>
                <a:ext uri="{FF2B5EF4-FFF2-40B4-BE49-F238E27FC236}">
                  <a16:creationId xmlns:a16="http://schemas.microsoft.com/office/drawing/2014/main" id="{3F0CCDD7-5220-AD97-B6EC-C20E335DFC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696004" y="3339610"/>
              <a:ext cx="254387" cy="254387"/>
            </a:xfrm>
            <a:prstGeom prst="rect">
              <a:avLst/>
            </a:prstGeom>
          </p:spPr>
        </p:pic>
      </p:grpSp>
      <p:sp>
        <p:nvSpPr>
          <p:cNvPr id="50" name="TextBox 13">
            <a:extLst>
              <a:ext uri="{FF2B5EF4-FFF2-40B4-BE49-F238E27FC236}">
                <a16:creationId xmlns:a16="http://schemas.microsoft.com/office/drawing/2014/main" id="{D1BE203A-6101-77B7-EB2D-F7C35E41AE8B}"/>
              </a:ext>
            </a:extLst>
          </p:cNvPr>
          <p:cNvSpPr>
            <a:spLocks noGrp="1"/>
          </p:cNvSpPr>
          <p:nvPr>
            <p:ph type="body" sz="quarter" idx="21" hasCustomPrompt="1"/>
          </p:nvPr>
        </p:nvSpPr>
        <p:spPr>
          <a:xfrm>
            <a:off x="982397" y="3848733"/>
            <a:ext cx="1429962" cy="517065"/>
          </a:xfrm>
          <a:effectLst/>
        </p:spPr>
        <p:txBody>
          <a:bodyPr vert="horz" wrap="square" anchor="t">
            <a:spAutoFit/>
          </a:bodyPr>
          <a:lstStyle>
            <a:lvl1pPr algn="l">
              <a:lnSpc>
                <a:spcPct val="70000"/>
              </a:lnSpc>
              <a:spcAft>
                <a:spcPts val="0"/>
              </a:spcAft>
              <a:defRPr sz="4800" b="1" i="0" u="none" strike="noStrike">
                <a:solidFill>
                  <a:srgbClr val="CAF2FF"/>
                </a:solidFill>
                <a:latin typeface="KPMG Bold" panose="020B0803030202040204" pitchFamily="34" charset="0"/>
              </a:defRPr>
            </a:lvl1pPr>
          </a:lstStyle>
          <a:p>
            <a:pPr lvl="0"/>
            <a:r>
              <a:rPr lang="en-GB" err="1"/>
              <a:t>Xx</a:t>
            </a:r>
            <a:endParaRPr lang="nb-NO"/>
          </a:p>
        </p:txBody>
      </p:sp>
      <p:sp>
        <p:nvSpPr>
          <p:cNvPr id="51" name="TextBox 20">
            <a:extLst>
              <a:ext uri="{FF2B5EF4-FFF2-40B4-BE49-F238E27FC236}">
                <a16:creationId xmlns:a16="http://schemas.microsoft.com/office/drawing/2014/main" id="{8DB9CD62-3D11-A049-345A-136C24C6F523}"/>
              </a:ext>
            </a:extLst>
          </p:cNvPr>
          <p:cNvSpPr>
            <a:spLocks noGrp="1"/>
          </p:cNvSpPr>
          <p:nvPr>
            <p:ph type="body" sz="quarter" idx="22" hasCustomPrompt="1"/>
          </p:nvPr>
        </p:nvSpPr>
        <p:spPr>
          <a:xfrm>
            <a:off x="982397" y="4407519"/>
            <a:ext cx="1429962" cy="184666"/>
          </a:xfrm>
          <a:effectLst/>
        </p:spPr>
        <p:txBody>
          <a:bodyPr vert="horz" wrap="square" anchor="t">
            <a:spAutoFit/>
          </a:bodyPr>
          <a:lstStyle>
            <a:lvl1pPr algn="l">
              <a:lnSpc>
                <a:spcPct val="100000"/>
              </a:lnSpc>
              <a:spcAft>
                <a:spcPts val="0"/>
              </a:spcAft>
              <a:defRPr sz="1200" b="1" i="0" u="none" strike="noStrike">
                <a:solidFill>
                  <a:srgbClr val="FFFFFF"/>
                </a:solidFill>
                <a:latin typeface="Arial" panose="020B0604020202020204" pitchFamily="34" charset="0"/>
              </a:defRPr>
            </a:lvl1pPr>
          </a:lstStyle>
          <a:p>
            <a:pPr lvl="0"/>
            <a:r>
              <a:rPr lang="en-GB"/>
              <a:t>Tittel</a:t>
            </a:r>
            <a:endParaRPr lang="nb-NO"/>
          </a:p>
        </p:txBody>
      </p:sp>
      <p:sp>
        <p:nvSpPr>
          <p:cNvPr id="52" name="TextBox 20">
            <a:extLst>
              <a:ext uri="{FF2B5EF4-FFF2-40B4-BE49-F238E27FC236}">
                <a16:creationId xmlns:a16="http://schemas.microsoft.com/office/drawing/2014/main" id="{D90D6A19-E21A-BF2F-3631-A2AD7DCF9BC2}"/>
              </a:ext>
            </a:extLst>
          </p:cNvPr>
          <p:cNvSpPr>
            <a:spLocks noGrp="1"/>
          </p:cNvSpPr>
          <p:nvPr>
            <p:ph type="body" sz="quarter" idx="23" hasCustomPrompt="1"/>
          </p:nvPr>
        </p:nvSpPr>
        <p:spPr>
          <a:xfrm>
            <a:off x="1485825" y="5040645"/>
            <a:ext cx="423106" cy="169277"/>
          </a:xfrm>
          <a:effectLst/>
        </p:spPr>
        <p:txBody>
          <a:bodyPr vert="horz" wrap="square" anchor="t">
            <a:spAutoFit/>
          </a:bodyPr>
          <a:lstStyle>
            <a:lvl1pPr algn="l">
              <a:lnSpc>
                <a:spcPct val="100000"/>
              </a:lnSpc>
              <a:spcAft>
                <a:spcPts val="0"/>
              </a:spcAft>
              <a:defRPr sz="1100" b="0" i="0" u="none" strike="noStrike">
                <a:solidFill>
                  <a:srgbClr val="FFFFFF"/>
                </a:solidFill>
                <a:latin typeface="Arial" panose="020B0604020202020204" pitchFamily="34" charset="0"/>
              </a:defRPr>
            </a:lvl1pPr>
          </a:lstStyle>
          <a:p>
            <a:pPr lvl="0"/>
            <a:r>
              <a:rPr lang="en-GB"/>
              <a:t>xx</a:t>
            </a:r>
            <a:endParaRPr lang="nb-NO"/>
          </a:p>
        </p:txBody>
      </p:sp>
      <p:grpSp>
        <p:nvGrpSpPr>
          <p:cNvPr id="53" name="Group 52">
            <a:extLst>
              <a:ext uri="{FF2B5EF4-FFF2-40B4-BE49-F238E27FC236}">
                <a16:creationId xmlns:a16="http://schemas.microsoft.com/office/drawing/2014/main" id="{922A07B8-9B03-5AFA-50F0-3CA338CA8290}"/>
              </a:ext>
            </a:extLst>
          </p:cNvPr>
          <p:cNvGrpSpPr/>
          <p:nvPr userDrawn="1"/>
        </p:nvGrpSpPr>
        <p:grpSpPr>
          <a:xfrm>
            <a:off x="3010012" y="4989467"/>
            <a:ext cx="1429962" cy="271635"/>
            <a:chOff x="537972" y="3330986"/>
            <a:chExt cx="1429962" cy="271635"/>
          </a:xfrm>
        </p:grpSpPr>
        <p:sp>
          <p:nvSpPr>
            <p:cNvPr id="54" name="TextBox 53">
              <a:extLst>
                <a:ext uri="{FF2B5EF4-FFF2-40B4-BE49-F238E27FC236}">
                  <a16:creationId xmlns:a16="http://schemas.microsoft.com/office/drawing/2014/main" id="{FB6EB63E-E2C0-F546-09EE-A60C045B845C}"/>
                </a:ext>
              </a:extLst>
            </p:cNvPr>
            <p:cNvSpPr txBox="1"/>
            <p:nvPr/>
          </p:nvSpPr>
          <p:spPr>
            <a:xfrm>
              <a:off x="537972" y="3330986"/>
              <a:ext cx="1429962" cy="271635"/>
            </a:xfrm>
            <a:prstGeom prst="roundRect">
              <a:avLst>
                <a:gd name="adj" fmla="val 50000"/>
              </a:avLst>
            </a:prstGeom>
            <a:solidFill>
              <a:schemeClr val="bg1">
                <a:alpha val="24000"/>
              </a:schemeClr>
            </a:solidFill>
          </p:spPr>
          <p:txBody>
            <a:bodyPr wrap="square" lIns="54610" tIns="54610" rIns="54610" bIns="5461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a:ea typeface="+mn-ea"/>
                  <a:cs typeface="+mn-cs"/>
                </a:rPr>
                <a:t>Page</a:t>
              </a:r>
            </a:p>
          </p:txBody>
        </p:sp>
        <p:pic>
          <p:nvPicPr>
            <p:cNvPr id="55" name="Graphic 54" descr="Circle with left arrow with solid fill">
              <a:extLst>
                <a:ext uri="{FF2B5EF4-FFF2-40B4-BE49-F238E27FC236}">
                  <a16:creationId xmlns:a16="http://schemas.microsoft.com/office/drawing/2014/main" id="{2E29FDE5-615E-5AF6-DAFC-953BC2F630B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696004" y="3339610"/>
              <a:ext cx="254387" cy="254387"/>
            </a:xfrm>
            <a:prstGeom prst="rect">
              <a:avLst/>
            </a:prstGeom>
          </p:spPr>
        </p:pic>
      </p:grpSp>
      <p:sp>
        <p:nvSpPr>
          <p:cNvPr id="56" name="TextBox 13">
            <a:extLst>
              <a:ext uri="{FF2B5EF4-FFF2-40B4-BE49-F238E27FC236}">
                <a16:creationId xmlns:a16="http://schemas.microsoft.com/office/drawing/2014/main" id="{71F0B00B-7794-9278-076F-B6AC01FCA3CE}"/>
              </a:ext>
            </a:extLst>
          </p:cNvPr>
          <p:cNvSpPr>
            <a:spLocks noGrp="1"/>
          </p:cNvSpPr>
          <p:nvPr>
            <p:ph type="body" sz="quarter" idx="24" hasCustomPrompt="1"/>
          </p:nvPr>
        </p:nvSpPr>
        <p:spPr>
          <a:xfrm>
            <a:off x="3010012" y="3848733"/>
            <a:ext cx="1429962" cy="517065"/>
          </a:xfrm>
          <a:effectLst/>
        </p:spPr>
        <p:txBody>
          <a:bodyPr vert="horz" wrap="square" anchor="t">
            <a:spAutoFit/>
          </a:bodyPr>
          <a:lstStyle>
            <a:lvl1pPr algn="l">
              <a:lnSpc>
                <a:spcPct val="70000"/>
              </a:lnSpc>
              <a:spcAft>
                <a:spcPts val="0"/>
              </a:spcAft>
              <a:defRPr sz="4800" b="1" i="0" u="none" strike="noStrike">
                <a:solidFill>
                  <a:srgbClr val="CAF2FF"/>
                </a:solidFill>
                <a:latin typeface="KPMG Bold" panose="020B0803030202040204" pitchFamily="34" charset="0"/>
              </a:defRPr>
            </a:lvl1pPr>
          </a:lstStyle>
          <a:p>
            <a:pPr lvl="0"/>
            <a:r>
              <a:rPr lang="en-GB" err="1"/>
              <a:t>Xx</a:t>
            </a:r>
            <a:endParaRPr lang="nb-NO"/>
          </a:p>
        </p:txBody>
      </p:sp>
      <p:sp>
        <p:nvSpPr>
          <p:cNvPr id="57" name="TextBox 20">
            <a:extLst>
              <a:ext uri="{FF2B5EF4-FFF2-40B4-BE49-F238E27FC236}">
                <a16:creationId xmlns:a16="http://schemas.microsoft.com/office/drawing/2014/main" id="{0919C965-4F50-ED7C-97C8-811AF3610976}"/>
              </a:ext>
            </a:extLst>
          </p:cNvPr>
          <p:cNvSpPr>
            <a:spLocks noGrp="1"/>
          </p:cNvSpPr>
          <p:nvPr>
            <p:ph type="body" sz="quarter" idx="25" hasCustomPrompt="1"/>
          </p:nvPr>
        </p:nvSpPr>
        <p:spPr>
          <a:xfrm>
            <a:off x="3010012" y="4407519"/>
            <a:ext cx="1429962" cy="184666"/>
          </a:xfrm>
          <a:effectLst/>
        </p:spPr>
        <p:txBody>
          <a:bodyPr vert="horz" wrap="square" anchor="t">
            <a:spAutoFit/>
          </a:bodyPr>
          <a:lstStyle>
            <a:lvl1pPr algn="l">
              <a:lnSpc>
                <a:spcPct val="100000"/>
              </a:lnSpc>
              <a:spcAft>
                <a:spcPts val="0"/>
              </a:spcAft>
              <a:defRPr sz="1200" b="1" i="0" u="none" strike="noStrike">
                <a:solidFill>
                  <a:srgbClr val="FFFFFF"/>
                </a:solidFill>
                <a:latin typeface="Arial" panose="020B0604020202020204" pitchFamily="34" charset="0"/>
              </a:defRPr>
            </a:lvl1pPr>
          </a:lstStyle>
          <a:p>
            <a:pPr lvl="0"/>
            <a:r>
              <a:rPr lang="en-GB"/>
              <a:t>Tittel</a:t>
            </a:r>
            <a:endParaRPr lang="nb-NO"/>
          </a:p>
        </p:txBody>
      </p:sp>
      <p:sp>
        <p:nvSpPr>
          <p:cNvPr id="58" name="TextBox 20">
            <a:extLst>
              <a:ext uri="{FF2B5EF4-FFF2-40B4-BE49-F238E27FC236}">
                <a16:creationId xmlns:a16="http://schemas.microsoft.com/office/drawing/2014/main" id="{D0305A16-625D-CB76-17F9-001C0F6EF6F9}"/>
              </a:ext>
            </a:extLst>
          </p:cNvPr>
          <p:cNvSpPr>
            <a:spLocks noGrp="1"/>
          </p:cNvSpPr>
          <p:nvPr>
            <p:ph type="body" sz="quarter" idx="26" hasCustomPrompt="1"/>
          </p:nvPr>
        </p:nvSpPr>
        <p:spPr>
          <a:xfrm>
            <a:off x="3513440" y="5040645"/>
            <a:ext cx="423106" cy="169277"/>
          </a:xfrm>
          <a:effectLst/>
        </p:spPr>
        <p:txBody>
          <a:bodyPr vert="horz" wrap="square" anchor="t">
            <a:spAutoFit/>
          </a:bodyPr>
          <a:lstStyle>
            <a:lvl1pPr algn="l">
              <a:lnSpc>
                <a:spcPct val="100000"/>
              </a:lnSpc>
              <a:spcAft>
                <a:spcPts val="0"/>
              </a:spcAft>
              <a:defRPr sz="1100" b="0" i="0" u="none" strike="noStrike">
                <a:solidFill>
                  <a:srgbClr val="FFFFFF"/>
                </a:solidFill>
                <a:latin typeface="Arial" panose="020B0604020202020204" pitchFamily="34" charset="0"/>
              </a:defRPr>
            </a:lvl1pPr>
          </a:lstStyle>
          <a:p>
            <a:pPr lvl="0"/>
            <a:r>
              <a:rPr lang="en-GB"/>
              <a:t>xx</a:t>
            </a:r>
            <a:endParaRPr lang="nb-NO"/>
          </a:p>
        </p:txBody>
      </p:sp>
      <p:grpSp>
        <p:nvGrpSpPr>
          <p:cNvPr id="59" name="Group 58">
            <a:extLst>
              <a:ext uri="{FF2B5EF4-FFF2-40B4-BE49-F238E27FC236}">
                <a16:creationId xmlns:a16="http://schemas.microsoft.com/office/drawing/2014/main" id="{F13A47C7-B479-2E47-649A-789B4296AAF7}"/>
              </a:ext>
            </a:extLst>
          </p:cNvPr>
          <p:cNvGrpSpPr/>
          <p:nvPr userDrawn="1"/>
        </p:nvGrpSpPr>
        <p:grpSpPr>
          <a:xfrm>
            <a:off x="5046938" y="4989467"/>
            <a:ext cx="1429962" cy="271635"/>
            <a:chOff x="537972" y="3330986"/>
            <a:chExt cx="1429962" cy="271635"/>
          </a:xfrm>
        </p:grpSpPr>
        <p:sp>
          <p:nvSpPr>
            <p:cNvPr id="60" name="TextBox 59">
              <a:extLst>
                <a:ext uri="{FF2B5EF4-FFF2-40B4-BE49-F238E27FC236}">
                  <a16:creationId xmlns:a16="http://schemas.microsoft.com/office/drawing/2014/main" id="{A1B50D3A-B9DA-900E-A53C-7F119A8B3A7D}"/>
                </a:ext>
              </a:extLst>
            </p:cNvPr>
            <p:cNvSpPr txBox="1"/>
            <p:nvPr/>
          </p:nvSpPr>
          <p:spPr>
            <a:xfrm>
              <a:off x="537972" y="3330986"/>
              <a:ext cx="1429962" cy="271635"/>
            </a:xfrm>
            <a:prstGeom prst="roundRect">
              <a:avLst>
                <a:gd name="adj" fmla="val 50000"/>
              </a:avLst>
            </a:prstGeom>
            <a:solidFill>
              <a:schemeClr val="bg1">
                <a:alpha val="24000"/>
              </a:schemeClr>
            </a:solidFill>
          </p:spPr>
          <p:txBody>
            <a:bodyPr wrap="square" lIns="54610" tIns="54610" rIns="54610" bIns="5461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a:ea typeface="+mn-ea"/>
                  <a:cs typeface="+mn-cs"/>
                </a:rPr>
                <a:t>Page</a:t>
              </a:r>
            </a:p>
          </p:txBody>
        </p:sp>
        <p:pic>
          <p:nvPicPr>
            <p:cNvPr id="61" name="Graphic 60" descr="Circle with left arrow with solid fill">
              <a:extLst>
                <a:ext uri="{FF2B5EF4-FFF2-40B4-BE49-F238E27FC236}">
                  <a16:creationId xmlns:a16="http://schemas.microsoft.com/office/drawing/2014/main" id="{38938E43-6687-3259-09BC-3DDB036D492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696004" y="3339610"/>
              <a:ext cx="254387" cy="254387"/>
            </a:xfrm>
            <a:prstGeom prst="rect">
              <a:avLst/>
            </a:prstGeom>
          </p:spPr>
        </p:pic>
      </p:grpSp>
      <p:sp>
        <p:nvSpPr>
          <p:cNvPr id="62" name="TextBox 13">
            <a:extLst>
              <a:ext uri="{FF2B5EF4-FFF2-40B4-BE49-F238E27FC236}">
                <a16:creationId xmlns:a16="http://schemas.microsoft.com/office/drawing/2014/main" id="{7A22F09E-FF38-345D-887D-BC0859FB45E7}"/>
              </a:ext>
            </a:extLst>
          </p:cNvPr>
          <p:cNvSpPr>
            <a:spLocks noGrp="1"/>
          </p:cNvSpPr>
          <p:nvPr>
            <p:ph type="body" sz="quarter" idx="27" hasCustomPrompt="1"/>
          </p:nvPr>
        </p:nvSpPr>
        <p:spPr>
          <a:xfrm>
            <a:off x="5046938" y="3848733"/>
            <a:ext cx="1429962" cy="517065"/>
          </a:xfrm>
          <a:effectLst/>
        </p:spPr>
        <p:txBody>
          <a:bodyPr vert="horz" wrap="square" anchor="t">
            <a:spAutoFit/>
          </a:bodyPr>
          <a:lstStyle>
            <a:lvl1pPr algn="l">
              <a:lnSpc>
                <a:spcPct val="70000"/>
              </a:lnSpc>
              <a:spcAft>
                <a:spcPts val="0"/>
              </a:spcAft>
              <a:defRPr sz="4800" b="1" i="0" u="none" strike="noStrike">
                <a:solidFill>
                  <a:srgbClr val="CAF2FF"/>
                </a:solidFill>
                <a:latin typeface="KPMG Bold" panose="020B0803030202040204" pitchFamily="34" charset="0"/>
              </a:defRPr>
            </a:lvl1pPr>
          </a:lstStyle>
          <a:p>
            <a:pPr lvl="0"/>
            <a:r>
              <a:rPr lang="en-GB" err="1"/>
              <a:t>Xx</a:t>
            </a:r>
            <a:endParaRPr lang="nb-NO"/>
          </a:p>
        </p:txBody>
      </p:sp>
      <p:sp>
        <p:nvSpPr>
          <p:cNvPr id="63" name="TextBox 20">
            <a:extLst>
              <a:ext uri="{FF2B5EF4-FFF2-40B4-BE49-F238E27FC236}">
                <a16:creationId xmlns:a16="http://schemas.microsoft.com/office/drawing/2014/main" id="{BE0C25E8-6730-8838-CEB7-09A8D90DEA45}"/>
              </a:ext>
            </a:extLst>
          </p:cNvPr>
          <p:cNvSpPr>
            <a:spLocks noGrp="1"/>
          </p:cNvSpPr>
          <p:nvPr>
            <p:ph type="body" sz="quarter" idx="28" hasCustomPrompt="1"/>
          </p:nvPr>
        </p:nvSpPr>
        <p:spPr>
          <a:xfrm>
            <a:off x="5046938" y="4407519"/>
            <a:ext cx="1429962" cy="184666"/>
          </a:xfrm>
          <a:effectLst/>
        </p:spPr>
        <p:txBody>
          <a:bodyPr vert="horz" wrap="square" anchor="t">
            <a:spAutoFit/>
          </a:bodyPr>
          <a:lstStyle>
            <a:lvl1pPr algn="l">
              <a:lnSpc>
                <a:spcPct val="100000"/>
              </a:lnSpc>
              <a:spcAft>
                <a:spcPts val="0"/>
              </a:spcAft>
              <a:defRPr sz="1200" b="1" i="0" u="none" strike="noStrike">
                <a:solidFill>
                  <a:srgbClr val="FFFFFF"/>
                </a:solidFill>
                <a:latin typeface="Arial" panose="020B0604020202020204" pitchFamily="34" charset="0"/>
              </a:defRPr>
            </a:lvl1pPr>
          </a:lstStyle>
          <a:p>
            <a:pPr lvl="0"/>
            <a:r>
              <a:rPr lang="en-GB"/>
              <a:t>Tittel</a:t>
            </a:r>
            <a:endParaRPr lang="nb-NO"/>
          </a:p>
        </p:txBody>
      </p:sp>
      <p:sp>
        <p:nvSpPr>
          <p:cNvPr id="64" name="TextBox 20">
            <a:extLst>
              <a:ext uri="{FF2B5EF4-FFF2-40B4-BE49-F238E27FC236}">
                <a16:creationId xmlns:a16="http://schemas.microsoft.com/office/drawing/2014/main" id="{B0CEF960-0386-101F-C553-61C20CD902A3}"/>
              </a:ext>
            </a:extLst>
          </p:cNvPr>
          <p:cNvSpPr>
            <a:spLocks noGrp="1"/>
          </p:cNvSpPr>
          <p:nvPr>
            <p:ph type="body" sz="quarter" idx="29" hasCustomPrompt="1"/>
          </p:nvPr>
        </p:nvSpPr>
        <p:spPr>
          <a:xfrm>
            <a:off x="5550366" y="5040645"/>
            <a:ext cx="423106" cy="169277"/>
          </a:xfrm>
          <a:effectLst/>
        </p:spPr>
        <p:txBody>
          <a:bodyPr vert="horz" wrap="square" anchor="t">
            <a:spAutoFit/>
          </a:bodyPr>
          <a:lstStyle>
            <a:lvl1pPr algn="l">
              <a:lnSpc>
                <a:spcPct val="100000"/>
              </a:lnSpc>
              <a:spcAft>
                <a:spcPts val="0"/>
              </a:spcAft>
              <a:defRPr sz="1100" b="0" i="0" u="none" strike="noStrike">
                <a:solidFill>
                  <a:srgbClr val="FFFFFF"/>
                </a:solidFill>
                <a:latin typeface="Arial" panose="020B0604020202020204" pitchFamily="34" charset="0"/>
              </a:defRPr>
            </a:lvl1pPr>
          </a:lstStyle>
          <a:p>
            <a:pPr lvl="0"/>
            <a:r>
              <a:rPr lang="en-GB"/>
              <a:t>xx</a:t>
            </a:r>
            <a:endParaRPr lang="nb-NO"/>
          </a:p>
        </p:txBody>
      </p:sp>
      <p:sp>
        <p:nvSpPr>
          <p:cNvPr id="65" name="Text Placeholder 9">
            <a:extLst>
              <a:ext uri="{FF2B5EF4-FFF2-40B4-BE49-F238E27FC236}">
                <a16:creationId xmlns:a16="http://schemas.microsoft.com/office/drawing/2014/main" id="{84FCEADC-B1F5-C40D-57E7-FAC1900E1512}"/>
              </a:ext>
            </a:extLst>
          </p:cNvPr>
          <p:cNvSpPr>
            <a:spLocks noGrp="1"/>
          </p:cNvSpPr>
          <p:nvPr>
            <p:ph type="body" sz="quarter" idx="30" hasCustomPrompt="1"/>
          </p:nvPr>
        </p:nvSpPr>
        <p:spPr>
          <a:xfrm>
            <a:off x="7308889" y="2061178"/>
            <a:ext cx="3525105" cy="723275"/>
          </a:xfrm>
          <a:effectLst/>
        </p:spPr>
        <p:txBody>
          <a:bodyPr vert="horz" wrap="square" anchor="t">
            <a:spAutoFit/>
          </a:bodyPr>
          <a:lstStyle>
            <a:lvl1pPr algn="l">
              <a:defRPr sz="1400" b="1" i="0" u="none" strike="noStrike">
                <a:solidFill>
                  <a:schemeClr val="bg1">
                    <a:lumMod val="100000"/>
                  </a:schemeClr>
                </a:solidFill>
                <a:latin typeface="Arial" panose="020B0604020202020204" pitchFamily="34" charset="0"/>
              </a:defRPr>
            </a:lvl1pPr>
            <a:lvl2pPr algn="l">
              <a:defRPr sz="1400" b="1" i="0" u="none" strike="noStrike">
                <a:solidFill>
                  <a:srgbClr val="FFFFFF"/>
                </a:solidFill>
                <a:latin typeface="Arial" panose="020B0604020202020204" pitchFamily="34" charset="0"/>
              </a:defRPr>
            </a:lvl2pPr>
            <a:lvl3pPr algn="l">
              <a:defRPr sz="1400" b="1" i="0" u="none" strike="noStrike">
                <a:solidFill>
                  <a:srgbClr val="FFFFFF"/>
                </a:solidFill>
                <a:latin typeface="Arial" panose="020B0604020202020204" pitchFamily="34" charset="0"/>
              </a:defRPr>
            </a:lvl3pPr>
            <a:lvl4pPr algn="l">
              <a:defRPr sz="1400" b="1" i="0" u="none" strike="noStrike">
                <a:solidFill>
                  <a:srgbClr val="FFFFFF"/>
                </a:solidFill>
                <a:latin typeface="Arial" panose="020B0604020202020204" pitchFamily="34" charset="0"/>
              </a:defRPr>
            </a:lvl4pPr>
            <a:lvl5pPr algn="l">
              <a:defRPr sz="1400" b="1" i="0" u="none" strike="noStrike">
                <a:solidFill>
                  <a:srgbClr val="FFFFFF"/>
                </a:solidFill>
                <a:latin typeface="Arial" panose="020B0604020202020204" pitchFamily="34" charset="0"/>
              </a:defRPr>
            </a:lvl5pPr>
          </a:lstStyle>
          <a:p>
            <a:pPr lvl="0"/>
            <a:r>
              <a:rPr lang="en-GB" err="1"/>
              <a:t>Xx</a:t>
            </a:r>
            <a:endParaRPr lang="en-GB"/>
          </a:p>
          <a:p>
            <a:pPr lvl="0"/>
            <a:r>
              <a:rPr lang="en-GB"/>
              <a:t>Name Surname</a:t>
            </a:r>
            <a:br>
              <a:rPr lang="en-GB"/>
            </a:br>
            <a:r>
              <a:rPr lang="en-GB"/>
              <a:t>Designation</a:t>
            </a:r>
          </a:p>
        </p:txBody>
      </p:sp>
    </p:spTree>
    <p:extLst>
      <p:ext uri="{BB962C8B-B14F-4D97-AF65-F5344CB8AC3E}">
        <p14:creationId xmlns:p14="http://schemas.microsoft.com/office/powerpoint/2010/main" val="1238860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tyle 01">
    <p:bg>
      <p:bgPr>
        <a:solidFill>
          <a:schemeClr val="tx2">
            <a:lumMod val="75000"/>
          </a:schemeClr>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Lst>
          </p:cNvPr>
          <p:cNvSpPr>
            <a:spLocks noChangeAspect="1"/>
          </p:cNvSpPr>
          <p:nvPr userDrawn="1"/>
        </p:nvSpPr>
        <p:spPr>
          <a:xfrm>
            <a:off x="995363" y="971550"/>
            <a:ext cx="7061787" cy="4905375"/>
          </a:xfrm>
          <a:prstGeom prst="rect">
            <a:avLst/>
          </a:prstGeom>
          <a:solidFill>
            <a:schemeClr val="tx2">
              <a:lumMod val="20000"/>
              <a:lumOff val="80000"/>
            </a:schemeClr>
          </a:soli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hasCustomPrompt="1"/>
          </p:nvPr>
        </p:nvSpPr>
        <p:spPr>
          <a:xfrm>
            <a:off x="1405159" y="2303463"/>
            <a:ext cx="5133988" cy="829283"/>
          </a:xfrm>
          <a:prstGeom prst="rect">
            <a:avLst/>
          </a:prstGeom>
          <a:noFill/>
        </p:spPr>
        <p:txBody>
          <a:bodyPr lIns="0" tIns="0" rIns="0" bIns="0" anchor="t" anchorCtr="0"/>
          <a:lstStyle>
            <a:lvl1pPr algn="l">
              <a:defRPr sz="8000" baseline="0">
                <a:solidFill>
                  <a:schemeClr val="tx2">
                    <a:lumMod val="100000"/>
                  </a:schemeClr>
                </a:solidFill>
              </a:defRPr>
            </a:lvl1pPr>
          </a:lstStyle>
          <a:p>
            <a:r>
              <a:rPr lang="en-GB"/>
              <a:t>Title slide text</a:t>
            </a:r>
            <a:endParaRPr lang="en-US"/>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1405159" y="3369116"/>
            <a:ext cx="5133988" cy="532518"/>
          </a:xfrm>
          <a:prstGeom prst="rect">
            <a:avLst/>
          </a:prstGeom>
        </p:spPr>
        <p:txBody>
          <a:bodyPr wrap="square" anchor="t" anchorCtr="0">
            <a:noAutofit/>
          </a:bodyPr>
          <a:lstStyle>
            <a:lvl1pPr>
              <a:defRPr sz="1000">
                <a:solidFill>
                  <a:schemeClr val="tx2">
                    <a:lumMod val="100000"/>
                  </a:schemeClr>
                </a:solidFill>
              </a:defRPr>
            </a:lvl1pPr>
            <a:lvl2pPr>
              <a:defRPr sz="1000">
                <a:solidFill>
                  <a:schemeClr val="tx2">
                    <a:lumMod val="100000"/>
                  </a:schemeClr>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1405159" y="1531938"/>
            <a:ext cx="1082675" cy="646331"/>
          </a:xfrm>
          <a:prstGeom prst="rect">
            <a:avLst/>
          </a:prstGeom>
        </p:spPr>
        <p:txBody>
          <a:bodyPr>
            <a:spAutoFit/>
          </a:bodyPr>
          <a:lstStyle>
            <a:lvl1pPr>
              <a:lnSpc>
                <a:spcPct val="70000"/>
              </a:lnSpc>
              <a:defRPr lang="en-US" sz="6000" kern="1200" baseline="0" dirty="0" smtClean="0">
                <a:solidFill>
                  <a:schemeClr val="tx2">
                    <a:lumMod val="100000"/>
                  </a:schemeClr>
                </a:solidFill>
                <a:latin typeface="+mj-lt"/>
                <a:ea typeface="+mj-ea"/>
                <a:cs typeface="+mj-cs"/>
              </a:defRPr>
            </a:lvl1pPr>
          </a:lstStyle>
          <a:p>
            <a:pPr lvl="0"/>
            <a:r>
              <a:rPr lang="en-US"/>
              <a:t>00</a:t>
            </a:r>
          </a:p>
        </p:txBody>
      </p:sp>
      <p:sp>
        <p:nvSpPr>
          <p:cNvPr id="2" name="Freeform 19">
            <a:extLst>
              <a:ext uri="{FF2B5EF4-FFF2-40B4-BE49-F238E27FC236}">
                <a16:creationId xmlns:a16="http://schemas.microsoft.com/office/drawing/2014/main" id="{D09449B5-0120-BC4C-7D99-157279280C6E}"/>
              </a:ext>
              <a:ext uri="{C183D7F6-B498-43B3-948B-1728B52AA6E4}">
                <adec:decorative xmlns:adec="http://schemas.microsoft.com/office/drawing/2017/decorative" val="1"/>
              </a:ext>
            </a:extLst>
          </p:cNvPr>
          <p:cNvSpPr>
            <a:spLocks noEditPoints="1"/>
          </p:cNvSpPr>
          <p:nvPr userDrawn="1"/>
        </p:nvSpPr>
        <p:spPr bwMode="auto">
          <a:xfrm>
            <a:off x="550863" y="6460961"/>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3" name="TextBox 2">
            <a:extLst>
              <a:ext uri="{FF2B5EF4-FFF2-40B4-BE49-F238E27FC236}">
                <a16:creationId xmlns:a16="http://schemas.microsoft.com/office/drawing/2014/main" id="{96B22FA9-0A4D-6CFB-DE3A-C27005735CE9}"/>
              </a:ext>
              <a:ext uri="{C183D7F6-B498-43B3-948B-1728B52AA6E4}">
                <adec:decorative xmlns:adec="http://schemas.microsoft.com/office/drawing/2017/decorative" val="1"/>
              </a:ext>
            </a:extLst>
          </p:cNvPr>
          <p:cNvSpPr txBox="1"/>
          <p:nvPr userDrawn="1"/>
        </p:nvSpPr>
        <p:spPr>
          <a:xfrm>
            <a:off x="1248385" y="6467074"/>
            <a:ext cx="4755540" cy="19078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u="none" strike="noStrike" kern="1200">
                <a:solidFill>
                  <a:schemeClr val="bg1"/>
                </a:solidFill>
                <a:effectLst/>
                <a:latin typeface="+mn-lt"/>
                <a:ea typeface="+mn-ea"/>
                <a:cs typeface="+mn-cs"/>
              </a:rPr>
              <a:t>© KPMG AS and KPMG Law </a:t>
            </a:r>
            <a:r>
              <a:rPr lang="en-US" sz="600" b="0" i="0" u="none" strike="noStrike" kern="1200" err="1">
                <a:solidFill>
                  <a:schemeClr val="bg1"/>
                </a:solidFill>
                <a:effectLst/>
                <a:latin typeface="+mn-lt"/>
                <a:ea typeface="+mn-ea"/>
                <a:cs typeface="+mn-cs"/>
              </a:rPr>
              <a:t>Advokatfirma</a:t>
            </a:r>
            <a:r>
              <a:rPr lang="en-US" sz="600" b="0" i="0" u="none" strike="noStrike" kern="1200">
                <a:solidFill>
                  <a:schemeClr val="bg1"/>
                </a:solidFill>
                <a:effectLst/>
                <a:latin typeface="+mn-lt"/>
                <a:ea typeface="+mn-ea"/>
                <a:cs typeface="+mn-cs"/>
              </a:rPr>
              <a:t> AS, Norwegian limited liability companies and a member firm of the KPMG global organization of independent member firms affiliated with KPMG International Limited, a private English company limited by guarantee. All rights reserved.</a:t>
            </a:r>
          </a:p>
        </p:txBody>
      </p:sp>
      <p:sp>
        <p:nvSpPr>
          <p:cNvPr id="5" name="Shape 8">
            <a:extLst>
              <a:ext uri="{FF2B5EF4-FFF2-40B4-BE49-F238E27FC236}">
                <a16:creationId xmlns:a16="http://schemas.microsoft.com/office/drawing/2014/main" id="{4B61EB39-7131-B35A-CBD4-B0B731CB1480}"/>
              </a:ext>
            </a:extLst>
          </p:cNvPr>
          <p:cNvSpPr txBox="1">
            <a:spLocks/>
          </p:cNvSpPr>
          <p:nvPr userDrawn="1"/>
        </p:nvSpPr>
        <p:spPr>
          <a:xfrm>
            <a:off x="11398040" y="6485239"/>
            <a:ext cx="242486" cy="149412"/>
          </a:xfrm>
          <a:prstGeom prst="rect">
            <a:avLst/>
          </a:prstGeom>
        </p:spPr>
        <p:txBody>
          <a:bodyPr lIns="0" tIns="0" rIns="0" bIns="0" anchor="ctr"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800" b="1" smtClean="0">
                <a:solidFill>
                  <a:schemeClr val="bg1"/>
                </a:solidFill>
                <a:latin typeface="+mn-lt"/>
                <a:ea typeface="Arial"/>
                <a:cs typeface="Arial" panose="020B0604020202020204" pitchFamily="34" charset="0"/>
              </a:rPr>
              <a:pPr algn="r"/>
              <a:t>‹#›</a:t>
            </a:fld>
            <a:endParaRPr lang="en-GB" sz="1000" b="1">
              <a:solidFill>
                <a:schemeClr val="bg1"/>
              </a:solidFill>
              <a:latin typeface="+mn-lt"/>
              <a:ea typeface="Arial"/>
              <a:cs typeface="Arial" panose="020B0604020202020204" pitchFamily="34" charset="0"/>
            </a:endParaRPr>
          </a:p>
        </p:txBody>
      </p:sp>
      <p:cxnSp>
        <p:nvCxnSpPr>
          <p:cNvPr id="6" name="Straight Connector 5">
            <a:extLst>
              <a:ext uri="{FF2B5EF4-FFF2-40B4-BE49-F238E27FC236}">
                <a16:creationId xmlns:a16="http://schemas.microsoft.com/office/drawing/2014/main" id="{12D13C32-2966-FE0B-0B07-BC260FFC51BE}"/>
              </a:ext>
            </a:extLst>
          </p:cNvPr>
          <p:cNvCxnSpPr>
            <a:cxnSpLocks/>
          </p:cNvCxnSpPr>
          <p:nvPr userDrawn="1"/>
        </p:nvCxnSpPr>
        <p:spPr>
          <a:xfrm>
            <a:off x="11379981" y="6486639"/>
            <a:ext cx="0" cy="149412"/>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1FD4D26-83DC-AFCA-3A10-7AF983979D12}"/>
              </a:ext>
              <a:ext uri="{C183D7F6-B498-43B3-948B-1728B52AA6E4}">
                <adec:decorative xmlns:adec="http://schemas.microsoft.com/office/drawing/2017/decorative" val="1"/>
              </a:ext>
            </a:extLst>
          </p:cNvPr>
          <p:cNvSpPr txBox="1"/>
          <p:nvPr userDrawn="1">
            <p:custDataLst>
              <p:tags r:id="rId1"/>
            </p:custDataLst>
          </p:nvPr>
        </p:nvSpPr>
        <p:spPr>
          <a:xfrm>
            <a:off x="9426832" y="6513779"/>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i="0" u="none" strike="noStrike" kern="1200" noProof="0">
                <a:solidFill>
                  <a:schemeClr val="bg1"/>
                </a:solidFill>
                <a:effectLst/>
                <a:latin typeface="+mn-lt"/>
                <a:ea typeface="+mn-ea"/>
                <a:cs typeface="+mn-cs"/>
              </a:rPr>
              <a:t>KPMG Confidential</a:t>
            </a:r>
          </a:p>
        </p:txBody>
      </p:sp>
      <p:sp>
        <p:nvSpPr>
          <p:cNvPr id="8" name="TextBox 7">
            <a:extLst>
              <a:ext uri="{FF2B5EF4-FFF2-40B4-BE49-F238E27FC236}">
                <a16:creationId xmlns:a16="http://schemas.microsoft.com/office/drawing/2014/main" id="{510157F9-8F63-4F2E-9985-CAA0FC79D116}"/>
              </a:ext>
            </a:extLst>
          </p:cNvPr>
          <p:cNvSpPr txBox="1"/>
          <p:nvPr userDrawn="1"/>
        </p:nvSpPr>
        <p:spPr>
          <a:xfrm>
            <a:off x="12286694" y="0"/>
            <a:ext cx="1695635" cy="2314575"/>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GB" sz="1000" b="1">
                <a:solidFill>
                  <a:schemeClr val="bg1"/>
                </a:solidFill>
              </a:rPr>
              <a:t>Divider – Instructions</a:t>
            </a:r>
          </a:p>
          <a:p>
            <a:pPr algn="l">
              <a:spcAft>
                <a:spcPts val="600"/>
              </a:spcAft>
            </a:pPr>
            <a:r>
              <a:rPr lang="en-GB" sz="1000" b="0">
                <a:solidFill>
                  <a:schemeClr val="bg1"/>
                </a:solidFill>
              </a:rPr>
              <a:t>You can edit the section number and description fields as required for your proposal.</a:t>
            </a:r>
          </a:p>
        </p:txBody>
      </p:sp>
    </p:spTree>
    <p:extLst>
      <p:ext uri="{BB962C8B-B14F-4D97-AF65-F5344CB8AC3E}">
        <p14:creationId xmlns:p14="http://schemas.microsoft.com/office/powerpoint/2010/main" val="329495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tyle 02">
    <p:spTree>
      <p:nvGrpSpPr>
        <p:cNvPr id="1" name=""/>
        <p:cNvGrpSpPr/>
        <p:nvPr/>
      </p:nvGrpSpPr>
      <p:grpSpPr>
        <a:xfrm>
          <a:off x="0" y="0"/>
          <a:ext cx="0" cy="0"/>
          <a:chOff x="0" y="0"/>
          <a:chExt cx="0" cy="0"/>
        </a:xfrm>
      </p:grpSpPr>
      <p:sp>
        <p:nvSpPr>
          <p:cNvPr id="22" name="Text Placeholder 12">
            <a:extLst>
              <a:ext uri="{FF2B5EF4-FFF2-40B4-BE49-F238E27FC236}">
                <a16:creationId xmlns:a16="http://schemas.microsoft.com/office/drawing/2014/main" id="{E8D20225-204C-C519-28BB-95B1C6A65008}"/>
              </a:ext>
            </a:extLst>
          </p:cNvPr>
          <p:cNvSpPr>
            <a:spLocks noGrp="1"/>
          </p:cNvSpPr>
          <p:nvPr>
            <p:ph type="body" sz="quarter" idx="11"/>
          </p:nvPr>
        </p:nvSpPr>
        <p:spPr>
          <a:xfrm>
            <a:off x="2226364" y="1409584"/>
            <a:ext cx="3761685" cy="2287386"/>
          </a:xfrm>
        </p:spPr>
        <p:txBody>
          <a:bodyPr/>
          <a:lstStyle>
            <a:lvl1pPr>
              <a:lnSpc>
                <a:spcPct val="70000"/>
              </a:lnSpc>
              <a:defRPr sz="7199">
                <a:solidFill>
                  <a:schemeClr val="tx2"/>
                </a:solidFill>
                <a:latin typeface="+mj-lt"/>
              </a:defRPr>
            </a:lvl1pPr>
          </a:lstStyle>
          <a:p>
            <a:pPr lvl="0"/>
            <a:r>
              <a:rPr lang="en-US"/>
              <a:t>Click to edit Master text styles</a:t>
            </a:r>
          </a:p>
        </p:txBody>
      </p:sp>
      <p:sp>
        <p:nvSpPr>
          <p:cNvPr id="21" name="Text Placeholder 9">
            <a:extLst>
              <a:ext uri="{FF2B5EF4-FFF2-40B4-BE49-F238E27FC236}">
                <a16:creationId xmlns:a16="http://schemas.microsoft.com/office/drawing/2014/main" id="{296A2F58-ECD5-4D82-6A90-9729158AD73F}"/>
              </a:ext>
            </a:extLst>
          </p:cNvPr>
          <p:cNvSpPr>
            <a:spLocks noGrp="1"/>
          </p:cNvSpPr>
          <p:nvPr>
            <p:ph type="body" sz="quarter" idx="10" hasCustomPrompt="1"/>
          </p:nvPr>
        </p:nvSpPr>
        <p:spPr>
          <a:xfrm>
            <a:off x="-464169" y="1330325"/>
            <a:ext cx="2690534" cy="2366645"/>
          </a:xfrm>
        </p:spPr>
        <p:txBody>
          <a:bodyPr/>
          <a:lstStyle>
            <a:lvl1pPr>
              <a:lnSpc>
                <a:spcPct val="70000"/>
              </a:lnSpc>
              <a:defRPr sz="25000">
                <a:solidFill>
                  <a:schemeClr val="accent3">
                    <a:lumMod val="10000"/>
                    <a:lumOff val="90000"/>
                  </a:schemeClr>
                </a:solidFill>
                <a:latin typeface="+mj-lt"/>
              </a:defRPr>
            </a:lvl1pPr>
            <a:lvl2pPr>
              <a:defRPr sz="19999">
                <a:latin typeface="KPMG Light" panose="020B0403030202040204" pitchFamily="34" charset="0"/>
              </a:defRPr>
            </a:lvl2pPr>
          </a:lstStyle>
          <a:p>
            <a:pPr lvl="0"/>
            <a:r>
              <a:rPr lang="en-US"/>
              <a:t>01</a:t>
            </a:r>
          </a:p>
        </p:txBody>
      </p:sp>
      <p:sp>
        <p:nvSpPr>
          <p:cNvPr id="3" name="Picture Placeholder 2">
            <a:extLst>
              <a:ext uri="{FF2B5EF4-FFF2-40B4-BE49-F238E27FC236}">
                <a16:creationId xmlns:a16="http://schemas.microsoft.com/office/drawing/2014/main" id="{5B1DF724-08E3-D29D-DC53-9A90F1E324A2}"/>
              </a:ext>
            </a:extLst>
          </p:cNvPr>
          <p:cNvSpPr>
            <a:spLocks noGrp="1"/>
          </p:cNvSpPr>
          <p:nvPr>
            <p:ph type="pic" sz="quarter" idx="12"/>
          </p:nvPr>
        </p:nvSpPr>
        <p:spPr>
          <a:xfrm>
            <a:off x="6167439" y="431800"/>
            <a:ext cx="5473700" cy="5364163"/>
          </a:xfrm>
          <a:solidFill>
            <a:schemeClr val="bg2"/>
          </a:solidFill>
        </p:spPr>
        <p:txBody>
          <a:bodyPr/>
          <a:lstStyle/>
          <a:p>
            <a:endParaRPr lang="en-GB"/>
          </a:p>
        </p:txBody>
      </p:sp>
      <p:sp>
        <p:nvSpPr>
          <p:cNvPr id="2" name="TextBox 1">
            <a:extLst>
              <a:ext uri="{FF2B5EF4-FFF2-40B4-BE49-F238E27FC236}">
                <a16:creationId xmlns:a16="http://schemas.microsoft.com/office/drawing/2014/main" id="{D2E3BB40-8C29-1865-8F56-A0C08C268714}"/>
              </a:ext>
            </a:extLst>
          </p:cNvPr>
          <p:cNvSpPr txBox="1"/>
          <p:nvPr userDrawn="1"/>
        </p:nvSpPr>
        <p:spPr>
          <a:xfrm>
            <a:off x="12286694" y="0"/>
            <a:ext cx="1695635" cy="2314575"/>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GB" sz="1000" b="1">
                <a:solidFill>
                  <a:schemeClr val="bg1"/>
                </a:solidFill>
              </a:rPr>
              <a:t>Divider – Instructions</a:t>
            </a:r>
          </a:p>
          <a:p>
            <a:pPr algn="l">
              <a:spcAft>
                <a:spcPts val="600"/>
              </a:spcAft>
            </a:pPr>
            <a:r>
              <a:rPr lang="en-GB" sz="1000" b="0">
                <a:solidFill>
                  <a:schemeClr val="bg1"/>
                </a:solidFill>
              </a:rPr>
              <a:t>You can edit the section number and description fields as required for your proposal.</a:t>
            </a:r>
          </a:p>
        </p:txBody>
      </p:sp>
    </p:spTree>
    <p:extLst>
      <p:ext uri="{BB962C8B-B14F-4D97-AF65-F5344CB8AC3E}">
        <p14:creationId xmlns:p14="http://schemas.microsoft.com/office/powerpoint/2010/main" val="4229140811"/>
      </p:ext>
    </p:extLst>
  </p:cSld>
  <p:clrMapOvr>
    <a:masterClrMapping/>
  </p:clrMapOvr>
  <p:extLst>
    <p:ext uri="{DCECCB84-F9BA-43D5-87BE-67443E8EF086}">
      <p15:sldGuideLst xmlns:p15="http://schemas.microsoft.com/office/powerpoint/2012/main">
        <p15:guide id="1" pos="3772">
          <p15:clr>
            <a:srgbClr val="FBAE40"/>
          </p15:clr>
        </p15:guide>
        <p15:guide id="2" pos="388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tyle 03">
    <p:bg>
      <p:bgPr>
        <a:solidFill>
          <a:schemeClr val="accent3">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6C60-BBAD-4B44-9D69-536848922030}"/>
              </a:ext>
            </a:extLst>
          </p:cNvPr>
          <p:cNvSpPr>
            <a:spLocks noGrp="1"/>
          </p:cNvSpPr>
          <p:nvPr>
            <p:ph type="title" hasCustomPrompt="1"/>
          </p:nvPr>
        </p:nvSpPr>
        <p:spPr>
          <a:xfrm>
            <a:off x="995363" y="1770843"/>
            <a:ext cx="4367212" cy="1935848"/>
          </a:xfrm>
        </p:spPr>
        <p:txBody>
          <a:bodyPr wrap="none">
            <a:noAutofit/>
          </a:bodyPr>
          <a:lstStyle>
            <a:lvl1pPr marL="0" algn="l" defTabSz="914400" rtl="0" eaLnBrk="1" latinLnBrk="0" hangingPunct="1">
              <a:lnSpc>
                <a:spcPct val="70000"/>
              </a:lnSpc>
              <a:spcBef>
                <a:spcPct val="0"/>
              </a:spcBef>
              <a:buNone/>
              <a:defRPr lang="en-GB" sz="20000" kern="1200" dirty="0">
                <a:solidFill>
                  <a:schemeClr val="tx2">
                    <a:lumMod val="75000"/>
                  </a:schemeClr>
                </a:solidFill>
                <a:latin typeface="+mj-lt"/>
                <a:ea typeface="+mj-ea"/>
                <a:cs typeface="+mj-cs"/>
              </a:defRPr>
            </a:lvl1pPr>
          </a:lstStyle>
          <a:p>
            <a:r>
              <a:rPr lang="en-US"/>
              <a:t>00</a:t>
            </a:r>
            <a:endParaRPr lang="en-GB"/>
          </a:p>
        </p:txBody>
      </p:sp>
      <p:sp>
        <p:nvSpPr>
          <p:cNvPr id="6" name="Text Placeholder 5">
            <a:extLst>
              <a:ext uri="{FF2B5EF4-FFF2-40B4-BE49-F238E27FC236}">
                <a16:creationId xmlns:a16="http://schemas.microsoft.com/office/drawing/2014/main" id="{5FC060F2-399E-47D2-A98A-E0E27ACDE0E1}"/>
              </a:ext>
            </a:extLst>
          </p:cNvPr>
          <p:cNvSpPr>
            <a:spLocks noGrp="1"/>
          </p:cNvSpPr>
          <p:nvPr>
            <p:ph type="body" sz="quarter" idx="10"/>
          </p:nvPr>
        </p:nvSpPr>
        <p:spPr>
          <a:xfrm>
            <a:off x="1058863" y="1330325"/>
            <a:ext cx="4303712" cy="246221"/>
          </a:xfrm>
        </p:spPr>
        <p:txBody>
          <a:bodyPr wrap="square">
            <a:spAutoFit/>
          </a:bodyPr>
          <a:lstStyle>
            <a:lvl1pPr marL="0" indent="0" algn="l" defTabSz="914400" rtl="0" eaLnBrk="1" latinLnBrk="0" hangingPunct="1">
              <a:lnSpc>
                <a:spcPct val="100000"/>
              </a:lnSpc>
              <a:spcBef>
                <a:spcPts val="0"/>
              </a:spcBef>
              <a:spcAft>
                <a:spcPts val="600"/>
              </a:spcAft>
              <a:buFontTx/>
              <a:buNone/>
              <a:defRPr lang="en-US" sz="1600" b="1" kern="1200" cap="all" baseline="0" dirty="0">
                <a:solidFill>
                  <a:schemeClr val="tx2">
                    <a:lumMod val="75000"/>
                  </a:schemeClr>
                </a:solidFill>
                <a:latin typeface="+mn-lt"/>
                <a:ea typeface="+mn-ea"/>
                <a:cs typeface="+mn-cs"/>
              </a:defRPr>
            </a:lvl1pPr>
          </a:lstStyle>
          <a:p>
            <a:pPr lvl="0"/>
            <a:r>
              <a:rPr lang="en-US"/>
              <a:t>Click to edit Master text styles</a:t>
            </a:r>
          </a:p>
        </p:txBody>
      </p:sp>
      <p:sp>
        <p:nvSpPr>
          <p:cNvPr id="13" name="Text Placeholder 12">
            <a:extLst>
              <a:ext uri="{FF2B5EF4-FFF2-40B4-BE49-F238E27FC236}">
                <a16:creationId xmlns:a16="http://schemas.microsoft.com/office/drawing/2014/main" id="{9F49A4A0-8CBC-42E1-A0AF-26C5BD7B1C3E}"/>
              </a:ext>
            </a:extLst>
          </p:cNvPr>
          <p:cNvSpPr>
            <a:spLocks noGrp="1"/>
          </p:cNvSpPr>
          <p:nvPr>
            <p:ph type="body" sz="quarter" idx="11"/>
          </p:nvPr>
        </p:nvSpPr>
        <p:spPr>
          <a:xfrm>
            <a:off x="995363" y="3900756"/>
            <a:ext cx="4367212" cy="2025260"/>
          </a:xfrm>
        </p:spPr>
        <p:txBody>
          <a:bodyPr/>
          <a:lstStyle>
            <a:lvl1pPr marL="0" indent="0" algn="l" defTabSz="914400" rtl="0" eaLnBrk="1" latinLnBrk="0" hangingPunct="1">
              <a:lnSpc>
                <a:spcPct val="70000"/>
              </a:lnSpc>
              <a:spcBef>
                <a:spcPts val="0"/>
              </a:spcBef>
              <a:spcAft>
                <a:spcPts val="600"/>
              </a:spcAft>
              <a:buFontTx/>
              <a:buNone/>
              <a:defRPr lang="en-US" sz="6000" b="1" kern="1200" dirty="0">
                <a:solidFill>
                  <a:schemeClr val="tx2">
                    <a:lumMod val="75000"/>
                  </a:schemeClr>
                </a:solidFill>
                <a:latin typeface="+mj-lt"/>
                <a:ea typeface="+mn-ea"/>
                <a:cs typeface="+mn-cs"/>
              </a:defRPr>
            </a:lvl1pPr>
          </a:lstStyle>
          <a:p>
            <a:pPr lvl="0"/>
            <a:r>
              <a:rPr lang="en-US"/>
              <a:t>Click to edit</a:t>
            </a:r>
          </a:p>
        </p:txBody>
      </p:sp>
      <p:sp>
        <p:nvSpPr>
          <p:cNvPr id="7" name="TextBox 6">
            <a:extLst>
              <a:ext uri="{FF2B5EF4-FFF2-40B4-BE49-F238E27FC236}">
                <a16:creationId xmlns:a16="http://schemas.microsoft.com/office/drawing/2014/main" id="{2F84E39A-EE99-43AD-B2D1-91317A4BAB17}"/>
              </a:ext>
            </a:extLst>
          </p:cNvPr>
          <p:cNvSpPr txBox="1"/>
          <p:nvPr userDrawn="1"/>
        </p:nvSpPr>
        <p:spPr>
          <a:xfrm>
            <a:off x="12286694" y="0"/>
            <a:ext cx="1695635" cy="2314575"/>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GB" sz="1000" b="1">
                <a:solidFill>
                  <a:schemeClr val="bg1"/>
                </a:solidFill>
              </a:rPr>
              <a:t>Divider – Instructions</a:t>
            </a:r>
          </a:p>
          <a:p>
            <a:pPr algn="l">
              <a:spcAft>
                <a:spcPts val="600"/>
              </a:spcAft>
            </a:pPr>
            <a:r>
              <a:rPr lang="en-GB" sz="1000" b="0">
                <a:solidFill>
                  <a:schemeClr val="bg1"/>
                </a:solidFill>
              </a:rPr>
              <a:t>You can edit the section number and description fields as required for your proposal.</a:t>
            </a:r>
          </a:p>
        </p:txBody>
      </p:sp>
      <p:sp>
        <p:nvSpPr>
          <p:cNvPr id="3" name="Freeform 19">
            <a:extLst>
              <a:ext uri="{FF2B5EF4-FFF2-40B4-BE49-F238E27FC236}">
                <a16:creationId xmlns:a16="http://schemas.microsoft.com/office/drawing/2014/main" id="{4132BB4A-E496-0AB3-CBA0-568A90E257B4}"/>
              </a:ext>
              <a:ext uri="{C183D7F6-B498-43B3-948B-1728B52AA6E4}">
                <adec:decorative xmlns:adec="http://schemas.microsoft.com/office/drawing/2017/decorative" val="1"/>
              </a:ext>
            </a:extLst>
          </p:cNvPr>
          <p:cNvSpPr>
            <a:spLocks noEditPoints="1"/>
          </p:cNvSpPr>
          <p:nvPr userDrawn="1"/>
        </p:nvSpPr>
        <p:spPr bwMode="auto">
          <a:xfrm>
            <a:off x="550863" y="6460961"/>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GB">
              <a:solidFill>
                <a:schemeClr val="tx2">
                  <a:lumMod val="75000"/>
                </a:schemeClr>
              </a:solidFill>
            </a:endParaRPr>
          </a:p>
        </p:txBody>
      </p:sp>
      <p:sp>
        <p:nvSpPr>
          <p:cNvPr id="4" name="TextBox 3">
            <a:extLst>
              <a:ext uri="{FF2B5EF4-FFF2-40B4-BE49-F238E27FC236}">
                <a16:creationId xmlns:a16="http://schemas.microsoft.com/office/drawing/2014/main" id="{7CE4CE1B-8FD5-6EF5-CF9B-4888BF6EE435}"/>
              </a:ext>
              <a:ext uri="{C183D7F6-B498-43B3-948B-1728B52AA6E4}">
                <adec:decorative xmlns:adec="http://schemas.microsoft.com/office/drawing/2017/decorative" val="1"/>
              </a:ext>
            </a:extLst>
          </p:cNvPr>
          <p:cNvSpPr txBox="1"/>
          <p:nvPr userDrawn="1"/>
        </p:nvSpPr>
        <p:spPr>
          <a:xfrm>
            <a:off x="1248385" y="6467074"/>
            <a:ext cx="4755540" cy="19078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u="none" strike="noStrike" kern="1200">
                <a:solidFill>
                  <a:schemeClr val="tx2">
                    <a:lumMod val="75000"/>
                  </a:schemeClr>
                </a:solidFill>
                <a:effectLst/>
                <a:latin typeface="+mn-lt"/>
                <a:ea typeface="+mn-ea"/>
                <a:cs typeface="+mn-cs"/>
              </a:rPr>
              <a:t>© [year] [legal member firm name], a [jurisdiction of incorporation] [legal structure] and a member firm of the KPMG global organization of independent member firms affiliated with KPMG International Limited, a private English company limited by guarantee. All rights reserved.</a:t>
            </a:r>
          </a:p>
        </p:txBody>
      </p:sp>
      <p:sp>
        <p:nvSpPr>
          <p:cNvPr id="5" name="Shape 8">
            <a:extLst>
              <a:ext uri="{FF2B5EF4-FFF2-40B4-BE49-F238E27FC236}">
                <a16:creationId xmlns:a16="http://schemas.microsoft.com/office/drawing/2014/main" id="{E450D43C-342C-428F-7D80-CD589E0340EA}"/>
              </a:ext>
            </a:extLst>
          </p:cNvPr>
          <p:cNvSpPr txBox="1">
            <a:spLocks/>
          </p:cNvSpPr>
          <p:nvPr userDrawn="1"/>
        </p:nvSpPr>
        <p:spPr>
          <a:xfrm>
            <a:off x="11398040" y="6485239"/>
            <a:ext cx="242486" cy="149412"/>
          </a:xfrm>
          <a:prstGeom prst="rect">
            <a:avLst/>
          </a:prstGeom>
        </p:spPr>
        <p:txBody>
          <a:bodyPr lIns="0" tIns="0" rIns="0" bIns="0" anchor="ctr"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800" b="1" smtClean="0">
                <a:solidFill>
                  <a:schemeClr val="tx2">
                    <a:lumMod val="75000"/>
                  </a:schemeClr>
                </a:solidFill>
                <a:latin typeface="+mn-lt"/>
                <a:ea typeface="Arial"/>
                <a:cs typeface="Arial" panose="020B0604020202020204" pitchFamily="34" charset="0"/>
              </a:rPr>
              <a:pPr algn="r"/>
              <a:t>‹#›</a:t>
            </a:fld>
            <a:endParaRPr lang="en-GB" sz="1000" b="1">
              <a:solidFill>
                <a:schemeClr val="tx2">
                  <a:lumMod val="75000"/>
                </a:schemeClr>
              </a:solidFill>
              <a:latin typeface="+mn-lt"/>
              <a:ea typeface="Arial"/>
              <a:cs typeface="Arial" panose="020B0604020202020204" pitchFamily="34" charset="0"/>
            </a:endParaRPr>
          </a:p>
        </p:txBody>
      </p:sp>
      <p:cxnSp>
        <p:nvCxnSpPr>
          <p:cNvPr id="8" name="Straight Connector 7">
            <a:extLst>
              <a:ext uri="{FF2B5EF4-FFF2-40B4-BE49-F238E27FC236}">
                <a16:creationId xmlns:a16="http://schemas.microsoft.com/office/drawing/2014/main" id="{F5B3F633-CE0D-A692-8C2D-E25484FC4DD4}"/>
              </a:ext>
            </a:extLst>
          </p:cNvPr>
          <p:cNvCxnSpPr>
            <a:cxnSpLocks/>
          </p:cNvCxnSpPr>
          <p:nvPr userDrawn="1"/>
        </p:nvCxnSpPr>
        <p:spPr>
          <a:xfrm>
            <a:off x="11379981" y="6486639"/>
            <a:ext cx="0" cy="149412"/>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F1368B-B2F2-88A6-5DC7-E4EC6FDA8EC4}"/>
              </a:ext>
              <a:ext uri="{C183D7F6-B498-43B3-948B-1728B52AA6E4}">
                <adec:decorative xmlns:adec="http://schemas.microsoft.com/office/drawing/2017/decorative" val="1"/>
              </a:ext>
            </a:extLst>
          </p:cNvPr>
          <p:cNvSpPr txBox="1"/>
          <p:nvPr userDrawn="1">
            <p:custDataLst>
              <p:tags r:id="rId1"/>
            </p:custDataLst>
          </p:nvPr>
        </p:nvSpPr>
        <p:spPr>
          <a:xfrm>
            <a:off x="9426832" y="6513779"/>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i="0" u="none" strike="noStrike" kern="1200" noProof="0">
                <a:solidFill>
                  <a:schemeClr val="tx2">
                    <a:lumMod val="75000"/>
                  </a:schemeClr>
                </a:solidFill>
                <a:effectLst/>
                <a:latin typeface="+mn-lt"/>
                <a:ea typeface="+mn-ea"/>
                <a:cs typeface="+mn-cs"/>
              </a:rPr>
              <a:t>KPMG Confidential</a:t>
            </a:r>
          </a:p>
        </p:txBody>
      </p:sp>
    </p:spTree>
    <p:extLst>
      <p:ext uri="{BB962C8B-B14F-4D97-AF65-F5344CB8AC3E}">
        <p14:creationId xmlns:p14="http://schemas.microsoft.com/office/powerpoint/2010/main" val="988241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tyle 04">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A634DAA-E551-47C6-8033-BCEBDA19C35B}"/>
              </a:ext>
            </a:extLst>
          </p:cNvPr>
          <p:cNvSpPr>
            <a:spLocks noGrp="1"/>
          </p:cNvSpPr>
          <p:nvPr>
            <p:ph type="body" sz="quarter" idx="10" hasCustomPrompt="1"/>
          </p:nvPr>
        </p:nvSpPr>
        <p:spPr>
          <a:xfrm>
            <a:off x="6886575" y="2097088"/>
            <a:ext cx="2382838" cy="1624012"/>
          </a:xfrm>
        </p:spPr>
        <p:txBody>
          <a:bodyPr/>
          <a:lstStyle>
            <a:lvl1pPr>
              <a:lnSpc>
                <a:spcPct val="70000"/>
              </a:lnSpc>
              <a:defRPr sz="16600">
                <a:solidFill>
                  <a:schemeClr val="tx2">
                    <a:lumMod val="60000"/>
                    <a:lumOff val="40000"/>
                  </a:schemeClr>
                </a:solidFill>
                <a:latin typeface="+mj-lt"/>
              </a:defRPr>
            </a:lvl1pPr>
            <a:lvl2pPr>
              <a:defRPr sz="20000">
                <a:latin typeface="KPMG Light" panose="020B0403030202040204" pitchFamily="34" charset="0"/>
              </a:defRPr>
            </a:lvl2pPr>
          </a:lstStyle>
          <a:p>
            <a:pPr lvl="0"/>
            <a:r>
              <a:rPr lang="en-US"/>
              <a:t>XX</a:t>
            </a:r>
          </a:p>
        </p:txBody>
      </p:sp>
      <p:sp>
        <p:nvSpPr>
          <p:cNvPr id="13" name="Text Placeholder 12">
            <a:extLst>
              <a:ext uri="{FF2B5EF4-FFF2-40B4-BE49-F238E27FC236}">
                <a16:creationId xmlns:a16="http://schemas.microsoft.com/office/drawing/2014/main" id="{46084EA1-81F5-4C86-9A00-67631ABE8047}"/>
              </a:ext>
            </a:extLst>
          </p:cNvPr>
          <p:cNvSpPr>
            <a:spLocks noGrp="1"/>
          </p:cNvSpPr>
          <p:nvPr>
            <p:ph type="body" sz="quarter" idx="11"/>
          </p:nvPr>
        </p:nvSpPr>
        <p:spPr>
          <a:xfrm>
            <a:off x="6886575" y="4002087"/>
            <a:ext cx="3899852" cy="1065212"/>
          </a:xfrm>
        </p:spPr>
        <p:txBody>
          <a:bodyPr/>
          <a:lstStyle>
            <a:lvl1pPr>
              <a:lnSpc>
                <a:spcPct val="70000"/>
              </a:lnSpc>
              <a:defRPr sz="5400">
                <a:solidFill>
                  <a:schemeClr val="tx2"/>
                </a:solidFill>
                <a:latin typeface="+mj-lt"/>
              </a:defRPr>
            </a:lvl1pPr>
            <a:lvl2pPr>
              <a:defRPr sz="1400" b="0">
                <a:solidFill>
                  <a:schemeClr val="tx2"/>
                </a:solidFill>
              </a:defRPr>
            </a:lvl2pPr>
          </a:lstStyle>
          <a:p>
            <a:pPr lvl="0"/>
            <a:r>
              <a:rPr lang="en-US"/>
              <a:t>Click to edit Master text styles</a:t>
            </a:r>
          </a:p>
          <a:p>
            <a:pPr lvl="1"/>
            <a:r>
              <a:rPr lang="en-US"/>
              <a:t>Second level</a:t>
            </a:r>
          </a:p>
        </p:txBody>
      </p:sp>
      <p:sp>
        <p:nvSpPr>
          <p:cNvPr id="6" name="Picture Placeholder 5">
            <a:extLst>
              <a:ext uri="{FF2B5EF4-FFF2-40B4-BE49-F238E27FC236}">
                <a16:creationId xmlns:a16="http://schemas.microsoft.com/office/drawing/2014/main" id="{FA823D6A-AFA1-4CE8-8C34-CAF65DA0729A}"/>
              </a:ext>
            </a:extLst>
          </p:cNvPr>
          <p:cNvSpPr>
            <a:spLocks noGrp="1"/>
          </p:cNvSpPr>
          <p:nvPr>
            <p:ph type="pic" sz="quarter" idx="13"/>
          </p:nvPr>
        </p:nvSpPr>
        <p:spPr>
          <a:xfrm>
            <a:off x="995363" y="1325563"/>
            <a:ext cx="5634038" cy="4019141"/>
          </a:xfrm>
          <a:solidFill>
            <a:schemeClr val="bg2"/>
          </a:solidFill>
        </p:spPr>
        <p:txBody>
          <a:bodyPr/>
          <a:lstStyle/>
          <a:p>
            <a:endParaRPr lang="en-GB"/>
          </a:p>
        </p:txBody>
      </p:sp>
      <p:sp>
        <p:nvSpPr>
          <p:cNvPr id="5" name="TextBox 4">
            <a:extLst>
              <a:ext uri="{FF2B5EF4-FFF2-40B4-BE49-F238E27FC236}">
                <a16:creationId xmlns:a16="http://schemas.microsoft.com/office/drawing/2014/main" id="{B3FF9E2E-B5B6-2CBF-9670-A873D97805C4}"/>
              </a:ext>
            </a:extLst>
          </p:cNvPr>
          <p:cNvSpPr txBox="1"/>
          <p:nvPr userDrawn="1"/>
        </p:nvSpPr>
        <p:spPr>
          <a:xfrm>
            <a:off x="12286694" y="0"/>
            <a:ext cx="1695635" cy="2314575"/>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GB" sz="1000" b="1">
                <a:solidFill>
                  <a:schemeClr val="bg1"/>
                </a:solidFill>
              </a:rPr>
              <a:t>Divider – Instructions</a:t>
            </a:r>
          </a:p>
          <a:p>
            <a:pPr algn="l">
              <a:spcAft>
                <a:spcPts val="600"/>
              </a:spcAft>
            </a:pPr>
            <a:r>
              <a:rPr lang="en-GB" sz="1000" b="0">
                <a:solidFill>
                  <a:schemeClr val="bg1"/>
                </a:solidFill>
              </a:rPr>
              <a:t>You can edit the section number and description fields as required for your proposal.</a:t>
            </a:r>
          </a:p>
        </p:txBody>
      </p:sp>
    </p:spTree>
    <p:extLst>
      <p:ext uri="{BB962C8B-B14F-4D97-AF65-F5344CB8AC3E}">
        <p14:creationId xmlns:p14="http://schemas.microsoft.com/office/powerpoint/2010/main" val="2611510319"/>
      </p:ext>
    </p:extLst>
  </p:cSld>
  <p:clrMapOvr>
    <a:masterClrMapping/>
  </p:clrMapOvr>
  <p:extLst>
    <p:ext uri="{DCECCB84-F9BA-43D5-87BE-67443E8EF086}">
      <p15:sldGuideLst xmlns:p15="http://schemas.microsoft.com/office/powerpoint/2012/main">
        <p15:guide id="1" pos="3772">
          <p15:clr>
            <a:srgbClr val="FBAE40"/>
          </p15:clr>
        </p15:guide>
        <p15:guide id="2" pos="390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ecutive summary 0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7624DA0-2375-4DAD-8151-446038FA4D61}"/>
              </a:ext>
            </a:extLst>
          </p:cNvPr>
          <p:cNvSpPr>
            <a:spLocks noGrp="1"/>
          </p:cNvSpPr>
          <p:nvPr>
            <p:ph type="pic" sz="quarter" idx="12"/>
          </p:nvPr>
        </p:nvSpPr>
        <p:spPr>
          <a:xfrm>
            <a:off x="3575050" y="441326"/>
            <a:ext cx="7624764" cy="5435600"/>
          </a:xfrm>
          <a:solidFill>
            <a:schemeClr val="bg2"/>
          </a:solidFill>
        </p:spPr>
        <p:txBody>
          <a:bodyPr/>
          <a:lstStyle/>
          <a:p>
            <a:endParaRPr lang="en-GB"/>
          </a:p>
        </p:txBody>
      </p:sp>
      <p:sp>
        <p:nvSpPr>
          <p:cNvPr id="5" name="Rectangle 4">
            <a:extLst>
              <a:ext uri="{FF2B5EF4-FFF2-40B4-BE49-F238E27FC236}">
                <a16:creationId xmlns:a16="http://schemas.microsoft.com/office/drawing/2014/main" id="{D334FEED-C2E9-4762-B26E-7FDE4EDF14BB}"/>
              </a:ext>
            </a:extLst>
          </p:cNvPr>
          <p:cNvSpPr/>
          <p:nvPr userDrawn="1"/>
        </p:nvSpPr>
        <p:spPr>
          <a:xfrm>
            <a:off x="992187" y="441326"/>
            <a:ext cx="2432052" cy="5435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4" name="Text Placeholder 3">
            <a:extLst>
              <a:ext uri="{FF2B5EF4-FFF2-40B4-BE49-F238E27FC236}">
                <a16:creationId xmlns:a16="http://schemas.microsoft.com/office/drawing/2014/main" id="{85934345-1EED-4DDC-9599-87D01790A883}"/>
              </a:ext>
            </a:extLst>
          </p:cNvPr>
          <p:cNvSpPr>
            <a:spLocks noGrp="1"/>
          </p:cNvSpPr>
          <p:nvPr>
            <p:ph type="body" sz="quarter" idx="11"/>
          </p:nvPr>
        </p:nvSpPr>
        <p:spPr>
          <a:xfrm>
            <a:off x="1165655" y="2088000"/>
            <a:ext cx="2102023" cy="3530480"/>
          </a:xfrm>
          <a:prstGeom prst="rect">
            <a:avLst/>
          </a:prstGeom>
        </p:spPr>
        <p:txBody>
          <a:bodyPr/>
          <a:lstStyle>
            <a:lvl1pPr>
              <a:defRPr sz="1100">
                <a:solidFill>
                  <a:schemeClr val="accent1"/>
                </a:solidFill>
              </a:defRPr>
            </a:lvl1pPr>
            <a:lvl2pPr>
              <a:spcAft>
                <a:spcPts val="1200"/>
              </a:spcAft>
              <a:defRPr>
                <a:solidFill>
                  <a:schemeClr val="tx1"/>
                </a:solidFill>
              </a:defRPr>
            </a:lvl2pPr>
            <a:lvl3pPr>
              <a:spcAft>
                <a:spcPts val="1200"/>
              </a:spcAft>
              <a:defRPr>
                <a:solidFill>
                  <a:schemeClr val="tx1"/>
                </a:solidFill>
              </a:defRPr>
            </a:lvl3pPr>
            <a:lvl4pPr>
              <a:spcAft>
                <a:spcPts val="1200"/>
              </a:spcAft>
              <a:defRPr>
                <a:solidFill>
                  <a:schemeClr val="tx1"/>
                </a:solidFill>
              </a:defRPr>
            </a:lvl4pPr>
            <a:lvl5pPr>
              <a:spcAft>
                <a:spcPts val="12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7ECE4B5-A6F4-A78C-4FAF-C158861F4EBF}"/>
              </a:ext>
            </a:extLst>
          </p:cNvPr>
          <p:cNvSpPr>
            <a:spLocks noGrp="1"/>
          </p:cNvSpPr>
          <p:nvPr>
            <p:ph type="title"/>
          </p:nvPr>
        </p:nvSpPr>
        <p:spPr>
          <a:xfrm>
            <a:off x="1177087" y="774412"/>
            <a:ext cx="2092102" cy="854363"/>
          </a:xfrm>
        </p:spPr>
        <p:txBody>
          <a:bodyPr/>
          <a:lstStyle>
            <a:lvl1pPr>
              <a:defRPr>
                <a:solidFill>
                  <a:schemeClr val="tx2"/>
                </a:solidFill>
              </a:defRPr>
            </a:lvl1pPr>
          </a:lstStyle>
          <a:p>
            <a:r>
              <a:rPr lang="en-US"/>
              <a:t>Click to edit Master title</a:t>
            </a:r>
            <a:endParaRPr lang="en-GB"/>
          </a:p>
        </p:txBody>
      </p:sp>
    </p:spTree>
    <p:extLst>
      <p:ext uri="{BB962C8B-B14F-4D97-AF65-F5344CB8AC3E}">
        <p14:creationId xmlns:p14="http://schemas.microsoft.com/office/powerpoint/2010/main" val="193839871"/>
      </p:ext>
    </p:extLst>
  </p:cSld>
  <p:clrMapOvr>
    <a:masterClrMapping/>
  </p:clrMapOvr>
  <p:extLst>
    <p:ext uri="{DCECCB84-F9BA-43D5-87BE-67443E8EF086}">
      <p15:sldGuideLst xmlns:p15="http://schemas.microsoft.com/office/powerpoint/2012/main">
        <p15:guide id="1" orient="horz" pos="278">
          <p15:clr>
            <a:srgbClr val="FBAE40"/>
          </p15:clr>
        </p15:guide>
        <p15:guide id="2" pos="2157" userDrawn="1">
          <p15:clr>
            <a:srgbClr val="FBAE40"/>
          </p15:clr>
        </p15:guide>
        <p15:guide id="3" pos="225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cutive summary 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650C5B-23D9-79E9-E637-52FAFED6BCBF}"/>
              </a:ext>
            </a:extLst>
          </p:cNvPr>
          <p:cNvSpPr/>
          <p:nvPr userDrawn="1"/>
        </p:nvSpPr>
        <p:spPr>
          <a:xfrm>
            <a:off x="1589881" y="6434355"/>
            <a:ext cx="8784000" cy="293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8" name="Rectangle 7">
            <a:extLst>
              <a:ext uri="{FF2B5EF4-FFF2-40B4-BE49-F238E27FC236}">
                <a16:creationId xmlns:a16="http://schemas.microsoft.com/office/drawing/2014/main" id="{3C09E994-65D0-F0CE-3090-EAB5FE4C06AB}"/>
              </a:ext>
            </a:extLst>
          </p:cNvPr>
          <p:cNvSpPr/>
          <p:nvPr userDrawn="1"/>
        </p:nvSpPr>
        <p:spPr>
          <a:xfrm>
            <a:off x="1243013" y="6243638"/>
            <a:ext cx="7772400" cy="4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15" name="object 2">
            <a:extLst>
              <a:ext uri="{FF2B5EF4-FFF2-40B4-BE49-F238E27FC236}">
                <a16:creationId xmlns:a16="http://schemas.microsoft.com/office/drawing/2014/main" id="{A6090802-8BF7-4894-8247-5FADEB9248C8}"/>
              </a:ext>
            </a:extLst>
          </p:cNvPr>
          <p:cNvSpPr/>
          <p:nvPr userDrawn="1"/>
        </p:nvSpPr>
        <p:spPr>
          <a:xfrm>
            <a:off x="1" y="0"/>
            <a:ext cx="3413123" cy="6858000"/>
          </a:xfrm>
          <a:custGeom>
            <a:avLst/>
            <a:gdLst/>
            <a:ahLst/>
            <a:cxnLst/>
            <a:rect l="l" t="t" r="r" b="b"/>
            <a:pathLst>
              <a:path w="3363595" h="6858000">
                <a:moveTo>
                  <a:pt x="0" y="6858000"/>
                </a:moveTo>
                <a:lnTo>
                  <a:pt x="3363302" y="6858000"/>
                </a:lnTo>
                <a:lnTo>
                  <a:pt x="3363302" y="0"/>
                </a:lnTo>
                <a:lnTo>
                  <a:pt x="0" y="0"/>
                </a:lnTo>
                <a:lnTo>
                  <a:pt x="0" y="6858000"/>
                </a:lnTo>
                <a:close/>
              </a:path>
            </a:pathLst>
          </a:custGeom>
          <a:solidFill>
            <a:schemeClr val="accent3">
              <a:lumMod val="10000"/>
              <a:lumOff val="90000"/>
            </a:schemeClr>
          </a:solidFill>
        </p:spPr>
        <p:txBody>
          <a:bodyPr wrap="square" lIns="0" tIns="0" rIns="0" bIns="0" rtlCol="0"/>
          <a:lstStyle/>
          <a:p>
            <a:endParaRPr/>
          </a:p>
        </p:txBody>
      </p:sp>
      <p:sp>
        <p:nvSpPr>
          <p:cNvPr id="2" name="Title 1">
            <a:extLst>
              <a:ext uri="{FF2B5EF4-FFF2-40B4-BE49-F238E27FC236}">
                <a16:creationId xmlns:a16="http://schemas.microsoft.com/office/drawing/2014/main" id="{A3B723A3-1B5A-F31E-81FB-95619F04CBD3}"/>
              </a:ext>
            </a:extLst>
          </p:cNvPr>
          <p:cNvSpPr>
            <a:spLocks noGrp="1"/>
          </p:cNvSpPr>
          <p:nvPr>
            <p:ph type="title"/>
          </p:nvPr>
        </p:nvSpPr>
        <p:spPr>
          <a:xfrm>
            <a:off x="1006986" y="431800"/>
            <a:ext cx="2236086" cy="854363"/>
          </a:xfrm>
        </p:spPr>
        <p:txBody>
          <a:bodyPr/>
          <a:lstStyle>
            <a:lvl1pPr>
              <a:defRPr>
                <a:solidFill>
                  <a:schemeClr val="tx2">
                    <a:lumMod val="100000"/>
                  </a:schemeClr>
                </a:solidFill>
              </a:defRPr>
            </a:lvl1pPr>
          </a:lstStyle>
          <a:p>
            <a:r>
              <a:rPr lang="en-US"/>
              <a:t>Click to edit Master title</a:t>
            </a:r>
            <a:endParaRPr lang="en-GB"/>
          </a:p>
        </p:txBody>
      </p:sp>
      <p:sp>
        <p:nvSpPr>
          <p:cNvPr id="3" name="Text Placeholder 3">
            <a:extLst>
              <a:ext uri="{FF2B5EF4-FFF2-40B4-BE49-F238E27FC236}">
                <a16:creationId xmlns:a16="http://schemas.microsoft.com/office/drawing/2014/main" id="{155A3E5E-060A-89B6-DCD0-035BE3A8D1DC}"/>
              </a:ext>
            </a:extLst>
          </p:cNvPr>
          <p:cNvSpPr>
            <a:spLocks noGrp="1"/>
          </p:cNvSpPr>
          <p:nvPr>
            <p:ph type="body" sz="quarter" idx="11"/>
          </p:nvPr>
        </p:nvSpPr>
        <p:spPr>
          <a:xfrm>
            <a:off x="1006984" y="1745389"/>
            <a:ext cx="2236088" cy="3881000"/>
          </a:xfrm>
          <a:prstGeom prst="rect">
            <a:avLst/>
          </a:prstGeom>
        </p:spPr>
        <p:txBody>
          <a:bodyPr/>
          <a:lstStyle>
            <a:lvl1pPr>
              <a:defRPr sz="1100">
                <a:solidFill>
                  <a:schemeClr val="accent1"/>
                </a:solidFill>
              </a:defRPr>
            </a:lvl1pPr>
            <a:lvl2pPr>
              <a:spcAft>
                <a:spcPts val="1200"/>
              </a:spcAft>
              <a:defRPr>
                <a:solidFill>
                  <a:schemeClr val="tx1"/>
                </a:solidFill>
              </a:defRPr>
            </a:lvl2pPr>
            <a:lvl3pPr>
              <a:spcAft>
                <a:spcPts val="1200"/>
              </a:spcAft>
              <a:defRPr>
                <a:solidFill>
                  <a:schemeClr val="tx1"/>
                </a:solidFill>
              </a:defRPr>
            </a:lvl3pPr>
            <a:lvl4pPr>
              <a:spcAft>
                <a:spcPts val="1200"/>
              </a:spcAft>
              <a:defRPr>
                <a:solidFill>
                  <a:schemeClr val="tx1"/>
                </a:solidFill>
              </a:defRPr>
            </a:lvl4pPr>
            <a:lvl5pPr>
              <a:spcAft>
                <a:spcPts val="12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19">
            <a:extLst>
              <a:ext uri="{FF2B5EF4-FFF2-40B4-BE49-F238E27FC236}">
                <a16:creationId xmlns:a16="http://schemas.microsoft.com/office/drawing/2014/main" id="{4096404E-2563-CD26-E274-AA6DAF7C9FBF}"/>
              </a:ext>
              <a:ext uri="{C183D7F6-B498-43B3-948B-1728B52AA6E4}">
                <adec:decorative xmlns:adec="http://schemas.microsoft.com/office/drawing/2017/decorative" val="1"/>
              </a:ext>
            </a:extLst>
          </p:cNvPr>
          <p:cNvSpPr>
            <a:spLocks noEditPoints="1"/>
          </p:cNvSpPr>
          <p:nvPr userDrawn="1"/>
        </p:nvSpPr>
        <p:spPr bwMode="auto">
          <a:xfrm>
            <a:off x="995363"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TextBox 4">
            <a:extLst>
              <a:ext uri="{FF2B5EF4-FFF2-40B4-BE49-F238E27FC236}">
                <a16:creationId xmlns:a16="http://schemas.microsoft.com/office/drawing/2014/main" id="{648BBB5D-42AD-6F39-14E1-1BDCE8088CFE}"/>
              </a:ext>
              <a:ext uri="{C183D7F6-B498-43B3-948B-1728B52AA6E4}">
                <adec:decorative xmlns:adec="http://schemas.microsoft.com/office/drawing/2017/decorative" val="1"/>
              </a:ext>
            </a:extLst>
          </p:cNvPr>
          <p:cNvSpPr txBox="1">
            <a:spLocks/>
          </p:cNvSpPr>
          <p:nvPr userDrawn="1"/>
        </p:nvSpPr>
        <p:spPr>
          <a:xfrm>
            <a:off x="3591476"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2278451106"/>
      </p:ext>
    </p:extLst>
  </p:cSld>
  <p:clrMapOvr>
    <a:masterClrMapping/>
  </p:clrMapOvr>
  <p:extLst>
    <p:ext uri="{DCECCB84-F9BA-43D5-87BE-67443E8EF086}">
      <p15:sldGuideLst xmlns:p15="http://schemas.microsoft.com/office/powerpoint/2012/main">
        <p15:guide id="5" pos="2143" userDrawn="1">
          <p15:clr>
            <a:srgbClr val="FBAE40"/>
          </p15:clr>
        </p15:guide>
        <p15:guide id="6" pos="2258" userDrawn="1">
          <p15:clr>
            <a:srgbClr val="FBAE40"/>
          </p15:clr>
        </p15:guide>
        <p15:guide id="7" pos="5421" userDrawn="1">
          <p15:clr>
            <a:srgbClr val="FBAE40"/>
          </p15:clr>
        </p15:guide>
        <p15:guide id="8" pos="5523" userDrawn="1">
          <p15:clr>
            <a:srgbClr val="FBAE40"/>
          </p15:clr>
        </p15:guide>
        <p15:guide id="9" pos="3784">
          <p15:clr>
            <a:srgbClr val="FBAE40"/>
          </p15:clr>
        </p15:guide>
        <p15:guide id="10" pos="389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55D94C1-E564-AD3C-C208-4E4360635C8A}"/>
              </a:ext>
            </a:extLst>
          </p:cNvPr>
          <p:cNvSpPr/>
          <p:nvPr userDrawn="1"/>
        </p:nvSpPr>
        <p:spPr>
          <a:xfrm>
            <a:off x="3360738" y="765175"/>
            <a:ext cx="8280399" cy="53641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19" name="Text Placeholder 18">
            <a:extLst>
              <a:ext uri="{FF2B5EF4-FFF2-40B4-BE49-F238E27FC236}">
                <a16:creationId xmlns:a16="http://schemas.microsoft.com/office/drawing/2014/main" id="{39934107-29FC-4D50-4416-97D413477ADE}"/>
              </a:ext>
            </a:extLst>
          </p:cNvPr>
          <p:cNvSpPr>
            <a:spLocks noGrp="1"/>
          </p:cNvSpPr>
          <p:nvPr>
            <p:ph type="body" sz="quarter" idx="10"/>
          </p:nvPr>
        </p:nvSpPr>
        <p:spPr>
          <a:xfrm>
            <a:off x="550863" y="2097088"/>
            <a:ext cx="2632075" cy="4032250"/>
          </a:xfrm>
        </p:spPr>
        <p:txBody>
          <a:bodyPr/>
          <a:lstStyle>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DEE8D168-5491-8AE6-CE88-1ABF5D4C3862}"/>
              </a:ext>
            </a:extLst>
          </p:cNvPr>
          <p:cNvSpPr>
            <a:spLocks noGrp="1"/>
          </p:cNvSpPr>
          <p:nvPr>
            <p:ph type="pic" sz="quarter" idx="11"/>
          </p:nvPr>
        </p:nvSpPr>
        <p:spPr>
          <a:xfrm>
            <a:off x="6180138" y="363538"/>
            <a:ext cx="5461000" cy="962025"/>
          </a:xfrm>
          <a:solidFill>
            <a:schemeClr val="bg2"/>
          </a:solidFill>
        </p:spPr>
        <p:txBody>
          <a:bodyPr/>
          <a:lstStyle/>
          <a:p>
            <a:endParaRPr lang="en-GB"/>
          </a:p>
        </p:txBody>
      </p:sp>
      <p:sp>
        <p:nvSpPr>
          <p:cNvPr id="4" name="Title 3">
            <a:extLst>
              <a:ext uri="{FF2B5EF4-FFF2-40B4-BE49-F238E27FC236}">
                <a16:creationId xmlns:a16="http://schemas.microsoft.com/office/drawing/2014/main" id="{A90CAA30-E0C3-AEA0-3B92-D94C8C782459}"/>
              </a:ext>
            </a:extLst>
          </p:cNvPr>
          <p:cNvSpPr>
            <a:spLocks noGrp="1"/>
          </p:cNvSpPr>
          <p:nvPr>
            <p:ph type="title"/>
          </p:nvPr>
        </p:nvSpPr>
        <p:spPr>
          <a:xfrm>
            <a:off x="550864" y="774411"/>
            <a:ext cx="2632074" cy="854363"/>
          </a:xfrm>
        </p:spPr>
        <p:txBody>
          <a:bodyPr/>
          <a:lstStyle/>
          <a:p>
            <a:r>
              <a:rPr lang="en-US"/>
              <a:t>Click to edit Master title style</a:t>
            </a:r>
            <a:endParaRPr lang="en-GB"/>
          </a:p>
        </p:txBody>
      </p:sp>
    </p:spTree>
    <p:extLst>
      <p:ext uri="{BB962C8B-B14F-4D97-AF65-F5344CB8AC3E}">
        <p14:creationId xmlns:p14="http://schemas.microsoft.com/office/powerpoint/2010/main" val="1648779503"/>
      </p:ext>
    </p:extLst>
  </p:cSld>
  <p:clrMapOvr>
    <a:masterClrMapping/>
  </p:clrMapOvr>
  <p:extLst>
    <p:ext uri="{DCECCB84-F9BA-43D5-87BE-67443E8EF086}">
      <p15:sldGuideLst xmlns:p15="http://schemas.microsoft.com/office/powerpoint/2012/main">
        <p15:guide id="1" pos="3893">
          <p15:clr>
            <a:srgbClr val="FBAE40"/>
          </p15:clr>
        </p15:guide>
        <p15:guide id="2" pos="2005">
          <p15:clr>
            <a:srgbClr val="FBAE40"/>
          </p15:clr>
        </p15:guide>
        <p15:guide id="3" pos="2117">
          <p15:clr>
            <a:srgbClr val="FBAE40"/>
          </p15:clr>
        </p15:guide>
        <p15:guide id="5" pos="5552">
          <p15:clr>
            <a:srgbClr val="FBAE40"/>
          </p15:clr>
        </p15:guide>
        <p15:guide id="6" pos="5669">
          <p15:clr>
            <a:srgbClr val="FBAE40"/>
          </p15:clr>
        </p15:guide>
        <p15:guide id="7" pos="378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am">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55D94C1-E564-AD3C-C208-4E4360635C8A}"/>
              </a:ext>
            </a:extLst>
          </p:cNvPr>
          <p:cNvSpPr/>
          <p:nvPr userDrawn="1"/>
        </p:nvSpPr>
        <p:spPr>
          <a:xfrm>
            <a:off x="4310063" y="765175"/>
            <a:ext cx="7331074" cy="53641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19" name="Text Placeholder 18">
            <a:extLst>
              <a:ext uri="{FF2B5EF4-FFF2-40B4-BE49-F238E27FC236}">
                <a16:creationId xmlns:a16="http://schemas.microsoft.com/office/drawing/2014/main" id="{39934107-29FC-4D50-4416-97D413477ADE}"/>
              </a:ext>
            </a:extLst>
          </p:cNvPr>
          <p:cNvSpPr>
            <a:spLocks noGrp="1"/>
          </p:cNvSpPr>
          <p:nvPr>
            <p:ph type="body" sz="quarter" idx="10"/>
          </p:nvPr>
        </p:nvSpPr>
        <p:spPr>
          <a:xfrm>
            <a:off x="550863" y="2097088"/>
            <a:ext cx="3581399" cy="4032250"/>
          </a:xfrm>
        </p:spPr>
        <p:txBody>
          <a:bodyPr/>
          <a:lstStyle>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DEE8D168-5491-8AE6-CE88-1ABF5D4C3862}"/>
              </a:ext>
            </a:extLst>
          </p:cNvPr>
          <p:cNvSpPr>
            <a:spLocks noGrp="1"/>
          </p:cNvSpPr>
          <p:nvPr>
            <p:ph type="pic" sz="quarter" idx="11"/>
          </p:nvPr>
        </p:nvSpPr>
        <p:spPr>
          <a:xfrm>
            <a:off x="6180138" y="363538"/>
            <a:ext cx="5461000" cy="962025"/>
          </a:xfrm>
          <a:solidFill>
            <a:schemeClr val="bg2"/>
          </a:solidFill>
        </p:spPr>
        <p:txBody>
          <a:bodyPr/>
          <a:lstStyle/>
          <a:p>
            <a:endParaRPr lang="en-GB"/>
          </a:p>
        </p:txBody>
      </p:sp>
      <p:sp>
        <p:nvSpPr>
          <p:cNvPr id="4" name="Title 3">
            <a:extLst>
              <a:ext uri="{FF2B5EF4-FFF2-40B4-BE49-F238E27FC236}">
                <a16:creationId xmlns:a16="http://schemas.microsoft.com/office/drawing/2014/main" id="{A90CAA30-E0C3-AEA0-3B92-D94C8C782459}"/>
              </a:ext>
            </a:extLst>
          </p:cNvPr>
          <p:cNvSpPr>
            <a:spLocks noGrp="1"/>
          </p:cNvSpPr>
          <p:nvPr>
            <p:ph type="title"/>
          </p:nvPr>
        </p:nvSpPr>
        <p:spPr>
          <a:xfrm>
            <a:off x="550863" y="774411"/>
            <a:ext cx="3581399" cy="854363"/>
          </a:xfrm>
        </p:spPr>
        <p:txBody>
          <a:bodyPr/>
          <a:lstStyle/>
          <a:p>
            <a:r>
              <a:rPr lang="en-US"/>
              <a:t>Click to edit Master title style</a:t>
            </a:r>
            <a:endParaRPr lang="en-GB"/>
          </a:p>
        </p:txBody>
      </p:sp>
    </p:spTree>
    <p:extLst>
      <p:ext uri="{BB962C8B-B14F-4D97-AF65-F5344CB8AC3E}">
        <p14:creationId xmlns:p14="http://schemas.microsoft.com/office/powerpoint/2010/main" val="2778431875"/>
      </p:ext>
    </p:extLst>
  </p:cSld>
  <p:clrMapOvr>
    <a:masterClrMapping/>
  </p:clrMapOvr>
  <p:extLst>
    <p:ext uri="{DCECCB84-F9BA-43D5-87BE-67443E8EF086}">
      <p15:sldGuideLst xmlns:p15="http://schemas.microsoft.com/office/powerpoint/2012/main">
        <p15:guide id="1" pos="3893">
          <p15:clr>
            <a:srgbClr val="FBAE40"/>
          </p15:clr>
        </p15:guide>
        <p15:guide id="2" pos="2603">
          <p15:clr>
            <a:srgbClr val="FBAE40"/>
          </p15:clr>
        </p15:guide>
        <p15:guide id="3" pos="2715">
          <p15:clr>
            <a:srgbClr val="FBAE40"/>
          </p15:clr>
        </p15:guide>
        <p15:guide id="5" pos="5552">
          <p15:clr>
            <a:srgbClr val="FBAE40"/>
          </p15:clr>
        </p15:guide>
        <p15:guide id="6" pos="5669">
          <p15:clr>
            <a:srgbClr val="FBAE40"/>
          </p15:clr>
        </p15:guide>
        <p15:guide id="7" pos="37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9_TITLE SLIDE Right Vertical Window Image_Cobalt Blue">
    <p:bg>
      <p:bgPr>
        <a:solidFill>
          <a:schemeClr val="tx2">
            <a:lumMod val="75000"/>
          </a:schemeClr>
        </a:solidFill>
        <a:effectLst/>
      </p:bgPr>
    </p:bg>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743CE089-24F7-18BE-4BE2-104398B6470E}"/>
              </a:ext>
            </a:extLst>
          </p:cNvPr>
          <p:cNvSpPr txBox="1">
            <a:spLocks noChangeArrowheads="1"/>
          </p:cNvSpPr>
          <p:nvPr userDrawn="1">
            <p:custDataLst>
              <p:tags r:id="rId1"/>
            </p:custDataLst>
          </p:nvPr>
        </p:nvSpPr>
        <p:spPr bwMode="gray">
          <a:xfrm>
            <a:off x="1274841" y="5577840"/>
            <a:ext cx="3240360" cy="360040"/>
          </a:xfrm>
          <a:prstGeom prst="rect">
            <a:avLst/>
          </a:prstGeom>
          <a:noFill/>
          <a:ln w="6350" algn="ctr">
            <a:noFill/>
            <a:miter lim="800000"/>
            <a:headEnd/>
            <a:tailEnd/>
          </a:ln>
          <a:effectLst/>
        </p:spPr>
        <p:txBody>
          <a:bodyPr wrap="square" lIns="0" tIns="0" rIns="0" bIns="72000" anchor="b" anchorCtr="0">
            <a:noAutofit/>
          </a:bodyPr>
          <a:lstStyle/>
          <a:p>
            <a:pPr defTabSz="762000" eaLnBrk="0" hangingPunct="0">
              <a:lnSpc>
                <a:spcPct val="80000"/>
              </a:lnSpc>
              <a:spcBef>
                <a:spcPct val="20000"/>
              </a:spcBef>
            </a:pPr>
            <a:r>
              <a:rPr lang="en-GB" sz="1200" b="1">
                <a:solidFill>
                  <a:schemeClr val="bg1"/>
                </a:solidFill>
                <a:latin typeface="Arial" panose="020B0604020202020204" pitchFamily="34" charset="0"/>
              </a:rPr>
              <a:t>DRAFT FOR DISCUSSION PURPOSES ONLY</a:t>
            </a:r>
          </a:p>
        </p:txBody>
      </p:sp>
    </p:spTree>
    <p:extLst>
      <p:ext uri="{BB962C8B-B14F-4D97-AF65-F5344CB8AC3E}">
        <p14:creationId xmlns:p14="http://schemas.microsoft.com/office/powerpoint/2010/main" val="2546013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s Page 0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45CDA42-2F5A-4857-AF5A-59C799D05511}"/>
              </a:ext>
            </a:extLst>
          </p:cNvPr>
          <p:cNvGraphicFramePr>
            <a:graphicFrameLocks noChangeAspect="1"/>
          </p:cNvGraphicFramePr>
          <p:nvPr userDrawn="1">
            <p:custDataLst>
              <p:tags r:id="rId1"/>
            </p:custDataLst>
            <p:extLst>
              <p:ext uri="{D42A27DB-BD31-4B8C-83A1-F6EECF244321}">
                <p14:modId xmlns:p14="http://schemas.microsoft.com/office/powerpoint/2010/main" val="29497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B45CDA42-2F5A-4857-AF5A-59C799D055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BA59E079-6E33-02C1-0050-5ED2AD8009E6}"/>
              </a:ext>
            </a:extLst>
          </p:cNvPr>
          <p:cNvSpPr txBox="1"/>
          <p:nvPr userDrawn="1"/>
        </p:nvSpPr>
        <p:spPr>
          <a:xfrm>
            <a:off x="12286694" y="0"/>
            <a:ext cx="1695635" cy="3171826"/>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GB" sz="1000" b="1">
                <a:solidFill>
                  <a:schemeClr val="bg1"/>
                </a:solidFill>
              </a:rPr>
              <a:t>Engagement Team</a:t>
            </a:r>
          </a:p>
          <a:p>
            <a:pPr algn="l">
              <a:spcAft>
                <a:spcPts val="600"/>
              </a:spcAft>
            </a:pPr>
            <a:r>
              <a:rPr lang="en-GB" sz="1000" b="0">
                <a:solidFill>
                  <a:schemeClr val="bg1"/>
                </a:solidFill>
              </a:rPr>
              <a:t>We have provided 3 template options to choose from. You can select one based on the engagement’s team size and team structure. </a:t>
            </a:r>
          </a:p>
          <a:p>
            <a:pPr algn="l">
              <a:spcAft>
                <a:spcPts val="600"/>
              </a:spcAft>
            </a:pPr>
            <a:r>
              <a:rPr lang="en-GB" sz="1000" b="0">
                <a:solidFill>
                  <a:schemeClr val="bg1"/>
                </a:solidFill>
              </a:rPr>
              <a:t>Be sure to include team member information, replacing </a:t>
            </a:r>
            <a:r>
              <a:rPr lang="en-GB" sz="1000" b="0">
                <a:solidFill>
                  <a:schemeClr val="bg1"/>
                </a:solidFill>
                <a:highlight>
                  <a:srgbClr val="FF00FF"/>
                </a:highlight>
              </a:rPr>
              <a:t>highlighted text </a:t>
            </a:r>
            <a:r>
              <a:rPr lang="en-GB" sz="1000" b="0">
                <a:solidFill>
                  <a:schemeClr val="bg1"/>
                </a:solidFill>
              </a:rPr>
              <a:t>as needed. Include high quality images of team members.</a:t>
            </a:r>
          </a:p>
          <a:p>
            <a:pPr algn="l">
              <a:spcAft>
                <a:spcPts val="600"/>
              </a:spcAft>
            </a:pPr>
            <a:r>
              <a:rPr lang="en-GB" sz="1000" b="1">
                <a:solidFill>
                  <a:schemeClr val="bg1"/>
                </a:solidFill>
              </a:rPr>
              <a:t>If slide requires customization, say to adjust for team size, be sure to reach out to your tax support staff for assistance.</a:t>
            </a:r>
          </a:p>
          <a:p>
            <a:pPr algn="l">
              <a:spcAft>
                <a:spcPts val="600"/>
              </a:spcAft>
            </a:pPr>
            <a:endParaRPr lang="en-GB" sz="1000" b="0">
              <a:solidFill>
                <a:schemeClr val="bg1"/>
              </a:solidFill>
            </a:endParaRPr>
          </a:p>
        </p:txBody>
      </p:sp>
      <p:sp>
        <p:nvSpPr>
          <p:cNvPr id="12" name="Rectangle 11">
            <a:extLst>
              <a:ext uri="{FF2B5EF4-FFF2-40B4-BE49-F238E27FC236}">
                <a16:creationId xmlns:a16="http://schemas.microsoft.com/office/drawing/2014/main" id="{F0BFE6C2-1B31-B7F5-26E9-A71D8CEAEFB4}"/>
              </a:ext>
            </a:extLst>
          </p:cNvPr>
          <p:cNvSpPr/>
          <p:nvPr userDrawn="1"/>
        </p:nvSpPr>
        <p:spPr>
          <a:xfrm>
            <a:off x="3586163" y="431800"/>
            <a:ext cx="7613650" cy="5445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16" name="Rectangle 15">
            <a:extLst>
              <a:ext uri="{FF2B5EF4-FFF2-40B4-BE49-F238E27FC236}">
                <a16:creationId xmlns:a16="http://schemas.microsoft.com/office/drawing/2014/main" id="{FC8F2030-FD5F-4D79-DC67-1173404EFC49}"/>
              </a:ext>
            </a:extLst>
          </p:cNvPr>
          <p:cNvSpPr/>
          <p:nvPr userDrawn="1"/>
        </p:nvSpPr>
        <p:spPr>
          <a:xfrm>
            <a:off x="1243013" y="6243638"/>
            <a:ext cx="7772400" cy="4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17" name="object 2">
            <a:extLst>
              <a:ext uri="{FF2B5EF4-FFF2-40B4-BE49-F238E27FC236}">
                <a16:creationId xmlns:a16="http://schemas.microsoft.com/office/drawing/2014/main" id="{2F70A0D6-4A2B-A29F-FAA3-8EBE6433ECE0}"/>
              </a:ext>
            </a:extLst>
          </p:cNvPr>
          <p:cNvSpPr/>
          <p:nvPr userDrawn="1"/>
        </p:nvSpPr>
        <p:spPr>
          <a:xfrm>
            <a:off x="1" y="0"/>
            <a:ext cx="3413123" cy="6858000"/>
          </a:xfrm>
          <a:custGeom>
            <a:avLst/>
            <a:gdLst/>
            <a:ahLst/>
            <a:cxnLst/>
            <a:rect l="l" t="t" r="r" b="b"/>
            <a:pathLst>
              <a:path w="3363595" h="6858000">
                <a:moveTo>
                  <a:pt x="0" y="6858000"/>
                </a:moveTo>
                <a:lnTo>
                  <a:pt x="3363302" y="6858000"/>
                </a:lnTo>
                <a:lnTo>
                  <a:pt x="3363302" y="0"/>
                </a:lnTo>
                <a:lnTo>
                  <a:pt x="0" y="0"/>
                </a:lnTo>
                <a:lnTo>
                  <a:pt x="0" y="6858000"/>
                </a:lnTo>
                <a:close/>
              </a:path>
            </a:pathLst>
          </a:custGeom>
          <a:solidFill>
            <a:schemeClr val="accent3">
              <a:lumMod val="10000"/>
              <a:lumOff val="90000"/>
            </a:schemeClr>
          </a:solidFill>
        </p:spPr>
        <p:txBody>
          <a:bodyPr wrap="square" lIns="0" tIns="0" rIns="0" bIns="0" rtlCol="0"/>
          <a:lstStyle/>
          <a:p>
            <a:endParaRPr/>
          </a:p>
        </p:txBody>
      </p:sp>
      <p:sp>
        <p:nvSpPr>
          <p:cNvPr id="18" name="Title 1">
            <a:extLst>
              <a:ext uri="{FF2B5EF4-FFF2-40B4-BE49-F238E27FC236}">
                <a16:creationId xmlns:a16="http://schemas.microsoft.com/office/drawing/2014/main" id="{0383B9EE-1798-B901-88FB-60F4B3B31472}"/>
              </a:ext>
            </a:extLst>
          </p:cNvPr>
          <p:cNvSpPr>
            <a:spLocks noGrp="1"/>
          </p:cNvSpPr>
          <p:nvPr>
            <p:ph type="title"/>
          </p:nvPr>
        </p:nvSpPr>
        <p:spPr>
          <a:xfrm>
            <a:off x="1006986" y="431800"/>
            <a:ext cx="2236086" cy="854363"/>
          </a:xfrm>
        </p:spPr>
        <p:txBody>
          <a:bodyPr/>
          <a:lstStyle>
            <a:lvl1pPr>
              <a:defRPr>
                <a:solidFill>
                  <a:schemeClr val="tx2">
                    <a:lumMod val="100000"/>
                  </a:schemeClr>
                </a:solidFill>
              </a:defRPr>
            </a:lvl1pPr>
          </a:lstStyle>
          <a:p>
            <a:r>
              <a:rPr lang="en-US"/>
              <a:t>Click to edit Master title</a:t>
            </a:r>
            <a:endParaRPr lang="en-GB"/>
          </a:p>
        </p:txBody>
      </p:sp>
      <p:sp>
        <p:nvSpPr>
          <p:cNvPr id="19" name="Text Placeholder 3">
            <a:extLst>
              <a:ext uri="{FF2B5EF4-FFF2-40B4-BE49-F238E27FC236}">
                <a16:creationId xmlns:a16="http://schemas.microsoft.com/office/drawing/2014/main" id="{E0E21CB9-3EE0-A22E-616D-5218AE9A8C2C}"/>
              </a:ext>
            </a:extLst>
          </p:cNvPr>
          <p:cNvSpPr>
            <a:spLocks noGrp="1"/>
          </p:cNvSpPr>
          <p:nvPr>
            <p:ph type="body" sz="quarter" idx="11"/>
          </p:nvPr>
        </p:nvSpPr>
        <p:spPr>
          <a:xfrm>
            <a:off x="1006984" y="1745389"/>
            <a:ext cx="2236088" cy="3881000"/>
          </a:xfrm>
          <a:prstGeom prst="rect">
            <a:avLst/>
          </a:prstGeom>
        </p:spPr>
        <p:txBody>
          <a:bodyPr/>
          <a:lstStyle>
            <a:lvl1pPr>
              <a:defRPr sz="1100">
                <a:solidFill>
                  <a:schemeClr val="accent1"/>
                </a:solidFill>
              </a:defRPr>
            </a:lvl1pPr>
            <a:lvl2pPr>
              <a:spcAft>
                <a:spcPts val="1200"/>
              </a:spcAft>
              <a:defRPr>
                <a:solidFill>
                  <a:schemeClr val="tx1"/>
                </a:solidFill>
              </a:defRPr>
            </a:lvl2pPr>
            <a:lvl3pPr>
              <a:spcAft>
                <a:spcPts val="1200"/>
              </a:spcAft>
              <a:defRPr>
                <a:solidFill>
                  <a:schemeClr val="tx1"/>
                </a:solidFill>
              </a:defRPr>
            </a:lvl3pPr>
            <a:lvl4pPr>
              <a:spcAft>
                <a:spcPts val="1200"/>
              </a:spcAft>
              <a:defRPr>
                <a:solidFill>
                  <a:schemeClr val="tx1"/>
                </a:solidFill>
              </a:defRPr>
            </a:lvl4pPr>
            <a:lvl5pPr>
              <a:spcAft>
                <a:spcPts val="12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reeform 19">
            <a:extLst>
              <a:ext uri="{FF2B5EF4-FFF2-40B4-BE49-F238E27FC236}">
                <a16:creationId xmlns:a16="http://schemas.microsoft.com/office/drawing/2014/main" id="{1725C36D-DBBA-0167-E054-B9C1D91FD603}"/>
              </a:ext>
              <a:ext uri="{C183D7F6-B498-43B3-948B-1728B52AA6E4}">
                <adec:decorative xmlns:adec="http://schemas.microsoft.com/office/drawing/2017/decorative" val="1"/>
              </a:ext>
            </a:extLst>
          </p:cNvPr>
          <p:cNvSpPr>
            <a:spLocks noEditPoints="1"/>
          </p:cNvSpPr>
          <p:nvPr userDrawn="1"/>
        </p:nvSpPr>
        <p:spPr bwMode="auto">
          <a:xfrm>
            <a:off x="995363"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1" name="TextBox 20">
            <a:extLst>
              <a:ext uri="{FF2B5EF4-FFF2-40B4-BE49-F238E27FC236}">
                <a16:creationId xmlns:a16="http://schemas.microsoft.com/office/drawing/2014/main" id="{09E43C86-ADC4-A2D8-59A0-1A6DF1A851DE}"/>
              </a:ext>
              <a:ext uri="{C183D7F6-B498-43B3-948B-1728B52AA6E4}">
                <adec:decorative xmlns:adec="http://schemas.microsoft.com/office/drawing/2017/decorative" val="1"/>
              </a:ext>
            </a:extLst>
          </p:cNvPr>
          <p:cNvSpPr txBox="1">
            <a:spLocks/>
          </p:cNvSpPr>
          <p:nvPr userDrawn="1"/>
        </p:nvSpPr>
        <p:spPr>
          <a:xfrm>
            <a:off x="3591476"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1200832024"/>
      </p:ext>
    </p:extLst>
  </p:cSld>
  <p:clrMapOvr>
    <a:masterClrMapping/>
  </p:clrMapOvr>
  <p:extLst>
    <p:ext uri="{DCECCB84-F9BA-43D5-87BE-67443E8EF086}">
      <p15:sldGuideLst xmlns:p15="http://schemas.microsoft.com/office/powerpoint/2012/main">
        <p15:guide id="1" pos="2150" userDrawn="1">
          <p15:clr>
            <a:srgbClr val="FBAE40"/>
          </p15:clr>
        </p15:guide>
        <p15:guide id="2" pos="2259" userDrawn="1">
          <p15:clr>
            <a:srgbClr val="FBAE40"/>
          </p15:clr>
        </p15:guide>
        <p15:guide id="3" pos="3784">
          <p15:clr>
            <a:srgbClr val="FBAE40"/>
          </p15:clr>
        </p15:guide>
        <p15:guide id="4" pos="3895">
          <p15:clr>
            <a:srgbClr val="FBAE40"/>
          </p15:clr>
        </p15:guide>
        <p15:guide id="5" pos="5554">
          <p15:clr>
            <a:srgbClr val="FBAE40"/>
          </p15:clr>
        </p15:guide>
        <p15:guide id="6" pos="567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thodolog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7624DA0-2375-4DAD-8151-446038FA4D61}"/>
              </a:ext>
            </a:extLst>
          </p:cNvPr>
          <p:cNvSpPr>
            <a:spLocks noGrp="1"/>
          </p:cNvSpPr>
          <p:nvPr>
            <p:ph type="pic" sz="quarter" idx="12"/>
          </p:nvPr>
        </p:nvSpPr>
        <p:spPr>
          <a:xfrm>
            <a:off x="3420337" y="441325"/>
            <a:ext cx="7779476" cy="5435600"/>
          </a:xfrm>
          <a:solidFill>
            <a:schemeClr val="bg2"/>
          </a:solidFill>
        </p:spPr>
        <p:txBody>
          <a:bodyPr/>
          <a:lstStyle/>
          <a:p>
            <a:endParaRPr lang="en-GB"/>
          </a:p>
        </p:txBody>
      </p:sp>
      <p:sp>
        <p:nvSpPr>
          <p:cNvPr id="5" name="Rectangle 4">
            <a:extLst>
              <a:ext uri="{FF2B5EF4-FFF2-40B4-BE49-F238E27FC236}">
                <a16:creationId xmlns:a16="http://schemas.microsoft.com/office/drawing/2014/main" id="{D334FEED-C2E9-4762-B26E-7FDE4EDF14BB}"/>
              </a:ext>
            </a:extLst>
          </p:cNvPr>
          <p:cNvSpPr/>
          <p:nvPr userDrawn="1"/>
        </p:nvSpPr>
        <p:spPr>
          <a:xfrm>
            <a:off x="995363" y="441326"/>
            <a:ext cx="2424974" cy="5435600"/>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 name="Title 1">
            <a:extLst>
              <a:ext uri="{FF2B5EF4-FFF2-40B4-BE49-F238E27FC236}">
                <a16:creationId xmlns:a16="http://schemas.microsoft.com/office/drawing/2014/main" id="{A7ECE4B5-A6F4-A78C-4FAF-C158861F4EBF}"/>
              </a:ext>
            </a:extLst>
          </p:cNvPr>
          <p:cNvSpPr>
            <a:spLocks noGrp="1"/>
          </p:cNvSpPr>
          <p:nvPr>
            <p:ph type="title"/>
          </p:nvPr>
        </p:nvSpPr>
        <p:spPr>
          <a:xfrm>
            <a:off x="1180263" y="774412"/>
            <a:ext cx="2078036" cy="2033588"/>
          </a:xfrm>
        </p:spPr>
        <p:txBody>
          <a:bodyPr/>
          <a:lstStyle>
            <a:lvl1pPr>
              <a:defRPr>
                <a:solidFill>
                  <a:schemeClr val="tx2">
                    <a:lumMod val="100000"/>
                  </a:schemeClr>
                </a:solidFill>
              </a:defRPr>
            </a:lvl1pPr>
          </a:lstStyle>
          <a:p>
            <a:r>
              <a:rPr lang="en-US"/>
              <a:t>Click to edit Master title style</a:t>
            </a:r>
            <a:endParaRPr lang="en-GB"/>
          </a:p>
        </p:txBody>
      </p:sp>
      <p:sp>
        <p:nvSpPr>
          <p:cNvPr id="3" name="Text Placeholder 3">
            <a:extLst>
              <a:ext uri="{FF2B5EF4-FFF2-40B4-BE49-F238E27FC236}">
                <a16:creationId xmlns:a16="http://schemas.microsoft.com/office/drawing/2014/main" id="{F636E3C8-8ECB-525F-EF4A-558D4D444782}"/>
              </a:ext>
            </a:extLst>
          </p:cNvPr>
          <p:cNvSpPr>
            <a:spLocks noGrp="1"/>
          </p:cNvSpPr>
          <p:nvPr>
            <p:ph type="body" sz="quarter" idx="11"/>
          </p:nvPr>
        </p:nvSpPr>
        <p:spPr>
          <a:xfrm>
            <a:off x="1168831" y="3070996"/>
            <a:ext cx="2078038" cy="2588124"/>
          </a:xfrm>
          <a:prstGeom prst="rect">
            <a:avLst/>
          </a:prstGeom>
        </p:spPr>
        <p:txBody>
          <a:bodyPr/>
          <a:lstStyle>
            <a:lvl1pPr>
              <a:defRPr sz="1100">
                <a:solidFill>
                  <a:schemeClr val="accent1"/>
                </a:solidFill>
              </a:defRPr>
            </a:lvl1pPr>
            <a:lvl2pPr>
              <a:spcAft>
                <a:spcPts val="1200"/>
              </a:spcAft>
              <a:defRPr>
                <a:solidFill>
                  <a:schemeClr val="tx1"/>
                </a:solidFill>
              </a:defRPr>
            </a:lvl2pPr>
            <a:lvl3pPr>
              <a:spcAft>
                <a:spcPts val="1200"/>
              </a:spcAft>
              <a:defRPr>
                <a:solidFill>
                  <a:schemeClr val="tx1"/>
                </a:solidFill>
              </a:defRPr>
            </a:lvl3pPr>
            <a:lvl4pPr>
              <a:spcAft>
                <a:spcPts val="1200"/>
              </a:spcAft>
              <a:defRPr>
                <a:solidFill>
                  <a:schemeClr val="tx1"/>
                </a:solidFill>
              </a:defRPr>
            </a:lvl4pPr>
            <a:lvl5pPr>
              <a:spcAft>
                <a:spcPts val="12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958692"/>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C92A-B223-CF80-E726-7901896CEFB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69486161"/>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AB79-E4E5-09AE-5A99-A9B560176E0A}"/>
              </a:ext>
            </a:extLst>
          </p:cNvPr>
          <p:cNvSpPr>
            <a:spLocks noGrp="1"/>
          </p:cNvSpPr>
          <p:nvPr>
            <p:ph type="title"/>
          </p:nvPr>
        </p:nvSpPr>
        <p:spPr/>
        <p:txBody>
          <a:bodyPr/>
          <a:lstStyle/>
          <a:p>
            <a:r>
              <a:rPr lang="en-US"/>
              <a:t>Click to edit Master title style</a:t>
            </a:r>
            <a:endParaRPr lang="en-GB"/>
          </a:p>
        </p:txBody>
      </p:sp>
      <p:sp>
        <p:nvSpPr>
          <p:cNvPr id="5" name="Text Placeholder 4">
            <a:extLst>
              <a:ext uri="{FF2B5EF4-FFF2-40B4-BE49-F238E27FC236}">
                <a16:creationId xmlns:a16="http://schemas.microsoft.com/office/drawing/2014/main" id="{5686B0A1-ECCF-E761-80EE-EAD85039FBE6}"/>
              </a:ext>
            </a:extLst>
          </p:cNvPr>
          <p:cNvSpPr>
            <a:spLocks noGrp="1"/>
          </p:cNvSpPr>
          <p:nvPr>
            <p:ph type="body" sz="quarter" idx="10"/>
          </p:nvPr>
        </p:nvSpPr>
        <p:spPr>
          <a:xfrm>
            <a:off x="995364" y="1330326"/>
            <a:ext cx="10204449"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7496329"/>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934345-1EED-4DDC-9599-87D01790A883}"/>
              </a:ext>
            </a:extLst>
          </p:cNvPr>
          <p:cNvSpPr>
            <a:spLocks noGrp="1"/>
          </p:cNvSpPr>
          <p:nvPr>
            <p:ph type="body" sz="quarter" idx="11"/>
          </p:nvPr>
        </p:nvSpPr>
        <p:spPr>
          <a:xfrm>
            <a:off x="995363" y="1330325"/>
            <a:ext cx="5003800" cy="4546600"/>
          </a:xfrm>
          <a:prstGeom prst="rect">
            <a:avLst/>
          </a:prstGeom>
        </p:spPr>
        <p:txBody>
          <a:bodyPr/>
          <a:lstStyle>
            <a:lvl1pPr>
              <a:spcAft>
                <a:spcPts val="600"/>
              </a:spcAft>
              <a:defRPr sz="1100">
                <a:solidFill>
                  <a:schemeClr val="accent1"/>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21ADB0-CD18-4D5A-BD19-D974FB765CF4}"/>
              </a:ext>
            </a:extLst>
          </p:cNvPr>
          <p:cNvSpPr>
            <a:spLocks noGrp="1"/>
          </p:cNvSpPr>
          <p:nvPr>
            <p:ph type="body" sz="quarter" idx="12"/>
          </p:nvPr>
        </p:nvSpPr>
        <p:spPr>
          <a:xfrm>
            <a:off x="6188078" y="1330325"/>
            <a:ext cx="5011736" cy="4546600"/>
          </a:xfrm>
          <a:prstGeom prst="rect">
            <a:avLst/>
          </a:prstGeom>
        </p:spPr>
        <p:txBody>
          <a:bodyPr/>
          <a:lstStyle>
            <a:lvl1pPr>
              <a:spcAft>
                <a:spcPts val="600"/>
              </a:spcAft>
              <a:defRPr sz="1100">
                <a:solidFill>
                  <a:schemeClr val="accent1"/>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6D80C1B-C4EE-9B5B-85C4-831F536179E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42698919"/>
      </p:ext>
    </p:extLst>
  </p:cSld>
  <p:clrMapOvr>
    <a:masterClrMapping/>
  </p:clrMapOvr>
  <p:extLst>
    <p:ext uri="{DCECCB84-F9BA-43D5-87BE-67443E8EF086}">
      <p15:sldGuideLst xmlns:p15="http://schemas.microsoft.com/office/powerpoint/2012/main">
        <p15:guide id="1" orient="horz" pos="278">
          <p15:clr>
            <a:srgbClr val="FBAE40"/>
          </p15:clr>
        </p15:guide>
        <p15:guide id="2" pos="3779">
          <p15:clr>
            <a:srgbClr val="FBAE40"/>
          </p15:clr>
        </p15:guide>
        <p15:guide id="3" pos="389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7356-53E7-DB7D-F025-B56F059B0425}"/>
              </a:ext>
            </a:extLst>
          </p:cNvPr>
          <p:cNvSpPr>
            <a:spLocks noGrp="1"/>
          </p:cNvSpPr>
          <p:nvPr>
            <p:ph type="title"/>
          </p:nvPr>
        </p:nvSpPr>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C2C19DB6-B716-9E66-03A1-FD4618558496}"/>
              </a:ext>
            </a:extLst>
          </p:cNvPr>
          <p:cNvSpPr>
            <a:spLocks noGrp="1"/>
          </p:cNvSpPr>
          <p:nvPr>
            <p:ph type="body" sz="quarter" idx="10"/>
          </p:nvPr>
        </p:nvSpPr>
        <p:spPr>
          <a:xfrm>
            <a:off x="995364" y="1330326"/>
            <a:ext cx="3281483"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1890C53C-11C7-198F-49B8-2ED53A81C697}"/>
              </a:ext>
            </a:extLst>
          </p:cNvPr>
          <p:cNvSpPr>
            <a:spLocks noGrp="1"/>
          </p:cNvSpPr>
          <p:nvPr>
            <p:ph type="body" sz="quarter" idx="11"/>
          </p:nvPr>
        </p:nvSpPr>
        <p:spPr>
          <a:xfrm>
            <a:off x="4456847" y="1330326"/>
            <a:ext cx="3281483"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E1E050ED-5203-3F15-54E9-B63866D61CC6}"/>
              </a:ext>
            </a:extLst>
          </p:cNvPr>
          <p:cNvSpPr>
            <a:spLocks noGrp="1"/>
          </p:cNvSpPr>
          <p:nvPr>
            <p:ph type="body" sz="quarter" idx="12"/>
          </p:nvPr>
        </p:nvSpPr>
        <p:spPr>
          <a:xfrm>
            <a:off x="7918331" y="1330326"/>
            <a:ext cx="3281483"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5682593"/>
      </p:ext>
    </p:extLst>
  </p:cSld>
  <p:clrMapOvr>
    <a:masterClrMapping/>
  </p:clrMapOvr>
  <p:extLst>
    <p:ext uri="{DCECCB84-F9BA-43D5-87BE-67443E8EF086}">
      <p15:sldGuideLst xmlns:p15="http://schemas.microsoft.com/office/powerpoint/2012/main">
        <p15:guide id="1" orient="horz" pos="278">
          <p15:clr>
            <a:srgbClr val="FBAE40"/>
          </p15:clr>
        </p15:guide>
        <p15:guide id="2" pos="2688" userDrawn="1">
          <p15:clr>
            <a:srgbClr val="FBAE40"/>
          </p15:clr>
        </p15:guide>
        <p15:guide id="3" pos="2809" userDrawn="1">
          <p15:clr>
            <a:srgbClr val="FBAE40"/>
          </p15:clr>
        </p15:guide>
        <p15:guide id="4" pos="4871" userDrawn="1">
          <p15:clr>
            <a:srgbClr val="FBAE40"/>
          </p15:clr>
        </p15:guide>
        <p15:guide id="5" pos="499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81506C7-9AA8-FC63-42A5-CA1E0823DFBE}"/>
              </a:ext>
            </a:extLst>
          </p:cNvPr>
          <p:cNvSpPr>
            <a:spLocks noGrp="1"/>
          </p:cNvSpPr>
          <p:nvPr>
            <p:ph type="body" sz="quarter" idx="15"/>
          </p:nvPr>
        </p:nvSpPr>
        <p:spPr>
          <a:xfrm>
            <a:off x="995362" y="1330326"/>
            <a:ext cx="2416112"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E5E45F3F-67B4-3BEA-9D1E-D399D5A53ED8}"/>
              </a:ext>
            </a:extLst>
          </p:cNvPr>
          <p:cNvSpPr>
            <a:spLocks noGrp="1"/>
          </p:cNvSpPr>
          <p:nvPr>
            <p:ph type="title"/>
          </p:nvPr>
        </p:nvSpPr>
        <p:spPr/>
        <p:txBody>
          <a:bodyPr/>
          <a:lstStyle/>
          <a:p>
            <a:r>
              <a:rPr lang="en-US"/>
              <a:t>Click to edit Master title style</a:t>
            </a:r>
            <a:endParaRPr lang="en-GB"/>
          </a:p>
        </p:txBody>
      </p:sp>
      <p:sp>
        <p:nvSpPr>
          <p:cNvPr id="9" name="Text Placeholder 7">
            <a:extLst>
              <a:ext uri="{FF2B5EF4-FFF2-40B4-BE49-F238E27FC236}">
                <a16:creationId xmlns:a16="http://schemas.microsoft.com/office/drawing/2014/main" id="{CEB5BAEA-4830-ABF0-45D1-A0B287041CC7}"/>
              </a:ext>
            </a:extLst>
          </p:cNvPr>
          <p:cNvSpPr>
            <a:spLocks noGrp="1"/>
          </p:cNvSpPr>
          <p:nvPr>
            <p:ph type="body" sz="quarter" idx="16"/>
          </p:nvPr>
        </p:nvSpPr>
        <p:spPr>
          <a:xfrm>
            <a:off x="3591475" y="1330326"/>
            <a:ext cx="2416112"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531AFA77-0836-49F6-3569-251DE09ABB47}"/>
              </a:ext>
            </a:extLst>
          </p:cNvPr>
          <p:cNvSpPr>
            <a:spLocks noGrp="1"/>
          </p:cNvSpPr>
          <p:nvPr>
            <p:ph type="body" sz="quarter" idx="17"/>
          </p:nvPr>
        </p:nvSpPr>
        <p:spPr>
          <a:xfrm>
            <a:off x="6187587" y="1330326"/>
            <a:ext cx="2416112"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E5516F73-7C48-E6FE-E06C-C8359A72AB4A}"/>
              </a:ext>
            </a:extLst>
          </p:cNvPr>
          <p:cNvSpPr>
            <a:spLocks noGrp="1"/>
          </p:cNvSpPr>
          <p:nvPr>
            <p:ph type="body" sz="quarter" idx="18"/>
          </p:nvPr>
        </p:nvSpPr>
        <p:spPr>
          <a:xfrm>
            <a:off x="8783700" y="1330326"/>
            <a:ext cx="2416112"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0720384"/>
      </p:ext>
    </p:extLst>
  </p:cSld>
  <p:clrMapOvr>
    <a:masterClrMapping/>
  </p:clrMapOvr>
  <p:extLst>
    <p:ext uri="{DCECCB84-F9BA-43D5-87BE-67443E8EF086}">
      <p15:sldGuideLst xmlns:p15="http://schemas.microsoft.com/office/powerpoint/2012/main">
        <p15:guide id="1" orient="horz" pos="278">
          <p15:clr>
            <a:srgbClr val="FBAE40"/>
          </p15:clr>
        </p15:guide>
        <p15:guide id="2" pos="2150" userDrawn="1">
          <p15:clr>
            <a:srgbClr val="FBAE40"/>
          </p15:clr>
        </p15:guide>
        <p15:guide id="3" pos="2252" userDrawn="1">
          <p15:clr>
            <a:srgbClr val="FBAE40"/>
          </p15:clr>
        </p15:guide>
        <p15:guide id="4" pos="3779">
          <p15:clr>
            <a:srgbClr val="FBAE40"/>
          </p15:clr>
        </p15:guide>
        <p15:guide id="5" pos="3900">
          <p15:clr>
            <a:srgbClr val="FBAE40"/>
          </p15:clr>
        </p15:guide>
        <p15:guide id="6" pos="5421" userDrawn="1">
          <p15:clr>
            <a:srgbClr val="FBAE40"/>
          </p15:clr>
        </p15:guide>
        <p15:guide id="7" pos="553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yout A">
    <p:spTree>
      <p:nvGrpSpPr>
        <p:cNvPr id="1" name=""/>
        <p:cNvGrpSpPr/>
        <p:nvPr/>
      </p:nvGrpSpPr>
      <p:grpSpPr>
        <a:xfrm>
          <a:off x="0" y="0"/>
          <a:ext cx="0" cy="0"/>
          <a:chOff x="0" y="0"/>
          <a:chExt cx="0" cy="0"/>
        </a:xfrm>
      </p:grpSpPr>
      <p:sp>
        <p:nvSpPr>
          <p:cNvPr id="3" name="Title 2"/>
          <p:cNvSpPr>
            <a:spLocks noGrp="1"/>
          </p:cNvSpPr>
          <p:nvPr>
            <p:ph type="title"/>
          </p:nvPr>
        </p:nvSpPr>
        <p:spPr>
          <a:xfrm>
            <a:off x="995363" y="441325"/>
            <a:ext cx="6756717" cy="533400"/>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85934345-1EED-4DDC-9599-87D01790A883}"/>
              </a:ext>
            </a:extLst>
          </p:cNvPr>
          <p:cNvSpPr>
            <a:spLocks noGrp="1"/>
          </p:cNvSpPr>
          <p:nvPr>
            <p:ph type="body" sz="quarter" idx="11"/>
          </p:nvPr>
        </p:nvSpPr>
        <p:spPr>
          <a:xfrm>
            <a:off x="995363" y="2438400"/>
            <a:ext cx="3271837" cy="3438524"/>
          </a:xfrm>
          <a:prstGeom prst="rect">
            <a:avLst/>
          </a:prstGeom>
        </p:spPr>
        <p:txBody>
          <a:bodyPr/>
          <a:lstStyle>
            <a:lvl1pPr>
              <a:defRPr sz="1000">
                <a:solidFill>
                  <a:schemeClr val="accent1"/>
                </a:solidFill>
              </a:defRPr>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21ADB0-CD18-4D5A-BD19-D974FB765CF4}"/>
              </a:ext>
            </a:extLst>
          </p:cNvPr>
          <p:cNvSpPr>
            <a:spLocks noGrp="1"/>
          </p:cNvSpPr>
          <p:nvPr>
            <p:ph type="body" sz="quarter" idx="12"/>
          </p:nvPr>
        </p:nvSpPr>
        <p:spPr>
          <a:xfrm>
            <a:off x="4460241" y="2438399"/>
            <a:ext cx="3271837" cy="3438525"/>
          </a:xfrm>
          <a:prstGeom prst="rect">
            <a:avLst/>
          </a:prstGeom>
        </p:spPr>
        <p:txBody>
          <a:bodyPr/>
          <a:lstStyle>
            <a:lvl1pPr>
              <a:defRPr sz="1000">
                <a:solidFill>
                  <a:schemeClr val="accent1"/>
                </a:solidFill>
              </a:defRPr>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0BA3537E-E504-4BF5-BE68-6F2EC1CC2693}"/>
              </a:ext>
            </a:extLst>
          </p:cNvPr>
          <p:cNvSpPr>
            <a:spLocks noGrp="1"/>
          </p:cNvSpPr>
          <p:nvPr>
            <p:ph type="body" sz="quarter" idx="14"/>
          </p:nvPr>
        </p:nvSpPr>
        <p:spPr>
          <a:xfrm>
            <a:off x="995363" y="1330325"/>
            <a:ext cx="5438775" cy="827135"/>
          </a:xfrm>
          <a:prstGeom prst="rect">
            <a:avLst/>
          </a:prstGeom>
        </p:spPr>
        <p:txBody>
          <a:bodyPr/>
          <a:lstStyle>
            <a:lvl1pPr>
              <a:defRPr sz="1050">
                <a:solidFill>
                  <a:schemeClr val="accent1"/>
                </a:solidFill>
              </a:defRPr>
            </a:lvl1p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F73166DE-2A68-4EE5-AE51-44A71C7DF415}"/>
              </a:ext>
            </a:extLst>
          </p:cNvPr>
          <p:cNvSpPr>
            <a:spLocks/>
          </p:cNvSpPr>
          <p:nvPr userDrawn="1"/>
        </p:nvSpPr>
        <p:spPr>
          <a:xfrm>
            <a:off x="7915275" y="441326"/>
            <a:ext cx="4276725" cy="5435600"/>
          </a:xfrm>
          <a:prstGeom prst="rect">
            <a:avLst/>
          </a:prstGeom>
          <a:solidFill>
            <a:schemeClr val="accent2">
              <a:lumMod val="60000"/>
              <a:lumOff val="40000"/>
            </a:schemeClr>
          </a:soli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Tree>
    <p:extLst>
      <p:ext uri="{BB962C8B-B14F-4D97-AF65-F5344CB8AC3E}">
        <p14:creationId xmlns:p14="http://schemas.microsoft.com/office/powerpoint/2010/main" val="3605661518"/>
      </p:ext>
    </p:extLst>
  </p:cSld>
  <p:clrMapOvr>
    <a:masterClrMapping/>
  </p:clrMapOvr>
  <p:extLst>
    <p:ext uri="{DCECCB84-F9BA-43D5-87BE-67443E8EF086}">
      <p15:sldGuideLst xmlns:p15="http://schemas.microsoft.com/office/powerpoint/2012/main">
        <p15:guide id="1" orient="horz" pos="278">
          <p15:clr>
            <a:srgbClr val="FBAE40"/>
          </p15:clr>
        </p15:guide>
        <p15:guide id="2" pos="4986" userDrawn="1">
          <p15:clr>
            <a:srgbClr val="FBAE40"/>
          </p15:clr>
        </p15:guide>
        <p15:guide id="3" pos="4877" userDrawn="1">
          <p15:clr>
            <a:srgbClr val="FBAE40"/>
          </p15:clr>
        </p15:guide>
        <p15:guide id="4" pos="2797" userDrawn="1">
          <p15:clr>
            <a:srgbClr val="FBAE40"/>
          </p15:clr>
        </p15:guide>
        <p15:guide id="5" pos="26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yout B">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821ADB0-CD18-4D5A-BD19-D974FB765CF4}"/>
              </a:ext>
            </a:extLst>
          </p:cNvPr>
          <p:cNvSpPr>
            <a:spLocks noGrp="1"/>
          </p:cNvSpPr>
          <p:nvPr>
            <p:ph type="body" sz="quarter" idx="12"/>
          </p:nvPr>
        </p:nvSpPr>
        <p:spPr>
          <a:xfrm>
            <a:off x="995363" y="1330325"/>
            <a:ext cx="3285489" cy="4546601"/>
          </a:xfrm>
          <a:prstGeom prst="rect">
            <a:avLst/>
          </a:prstGeom>
        </p:spPr>
        <p:txBody>
          <a:bodyPr/>
          <a:lstStyle>
            <a:lvl1pPr>
              <a:defRPr sz="1000">
                <a:solidFill>
                  <a:schemeClr val="accent1"/>
                </a:solidFill>
              </a:defRPr>
            </a:lvl1pPr>
            <a:lvl2pPr>
              <a:spcAft>
                <a:spcPts val="1200"/>
              </a:spcAft>
              <a:defRPr sz="900"/>
            </a:lvl2pPr>
            <a:lvl3pPr>
              <a:spcAft>
                <a:spcPts val="1200"/>
              </a:spcAft>
              <a:defRPr sz="900"/>
            </a:lvl3pPr>
            <a:lvl4pPr>
              <a:spcAft>
                <a:spcPts val="1200"/>
              </a:spcAft>
              <a:defRPr sz="900"/>
            </a:lvl4pPr>
            <a:lvl5pPr>
              <a:spcAft>
                <a:spcPts val="120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5751B6FF-12D1-42E0-A2F5-DA7D1A55B95E}"/>
              </a:ext>
            </a:extLst>
          </p:cNvPr>
          <p:cNvSpPr>
            <a:spLocks noGrp="1"/>
          </p:cNvSpPr>
          <p:nvPr>
            <p:ph type="body" sz="quarter" idx="13"/>
          </p:nvPr>
        </p:nvSpPr>
        <p:spPr>
          <a:xfrm>
            <a:off x="4460853" y="1330325"/>
            <a:ext cx="3285489" cy="4546601"/>
          </a:xfrm>
          <a:prstGeom prst="rect">
            <a:avLst/>
          </a:prstGeom>
        </p:spPr>
        <p:txBody>
          <a:bodyPr/>
          <a:lstStyle>
            <a:lvl1pPr>
              <a:defRPr sz="1000">
                <a:solidFill>
                  <a:schemeClr val="accent1"/>
                </a:solidFill>
              </a:defRPr>
            </a:lvl1pPr>
            <a:lvl2pPr>
              <a:spcAft>
                <a:spcPts val="1200"/>
              </a:spcAft>
              <a:defRPr sz="900">
                <a:solidFill>
                  <a:schemeClr val="tx1"/>
                </a:solidFill>
              </a:defRPr>
            </a:lvl2pPr>
            <a:lvl3pPr>
              <a:spcAft>
                <a:spcPts val="1200"/>
              </a:spcAft>
              <a:defRPr sz="900">
                <a:solidFill>
                  <a:schemeClr val="tx1"/>
                </a:solidFill>
              </a:defRPr>
            </a:lvl3pPr>
            <a:lvl4pPr>
              <a:spcAft>
                <a:spcPts val="1200"/>
              </a:spcAft>
              <a:defRPr sz="900">
                <a:solidFill>
                  <a:schemeClr val="tx1"/>
                </a:solidFill>
              </a:defRPr>
            </a:lvl4pPr>
            <a:lvl5pPr>
              <a:spcAft>
                <a:spcPts val="1200"/>
              </a:spcAf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3">
            <a:extLst>
              <a:ext uri="{FF2B5EF4-FFF2-40B4-BE49-F238E27FC236}">
                <a16:creationId xmlns:a16="http://schemas.microsoft.com/office/drawing/2014/main" id="{2DF3521D-7662-416F-A307-3E13F560C6FC}"/>
              </a:ext>
            </a:extLst>
          </p:cNvPr>
          <p:cNvSpPr>
            <a:spLocks noGrp="1"/>
          </p:cNvSpPr>
          <p:nvPr>
            <p:ph type="pic" sz="quarter" idx="10"/>
          </p:nvPr>
        </p:nvSpPr>
        <p:spPr>
          <a:xfrm>
            <a:off x="7926342" y="1"/>
            <a:ext cx="4265658" cy="5876924"/>
          </a:xfrm>
          <a:prstGeom prst="rect">
            <a:avLst/>
          </a:prstGeom>
          <a:solidFill>
            <a:schemeClr val="bg1">
              <a:lumMod val="85000"/>
            </a:schemeClr>
          </a:solidFill>
        </p:spPr>
        <p:txBody>
          <a:bodyPr anchor="ctr"/>
          <a:lstStyle>
            <a:lvl1pPr algn="ctr">
              <a:defRPr>
                <a:solidFill>
                  <a:schemeClr val="tx1"/>
                </a:solidFill>
              </a:defRPr>
            </a:lvl1pPr>
          </a:lstStyle>
          <a:p>
            <a:endParaRPr lang="en-US"/>
          </a:p>
        </p:txBody>
      </p:sp>
      <p:sp>
        <p:nvSpPr>
          <p:cNvPr id="2" name="Title 1">
            <a:extLst>
              <a:ext uri="{FF2B5EF4-FFF2-40B4-BE49-F238E27FC236}">
                <a16:creationId xmlns:a16="http://schemas.microsoft.com/office/drawing/2014/main" id="{C78D1F77-67DA-9FE7-477B-83F30608C99E}"/>
              </a:ext>
            </a:extLst>
          </p:cNvPr>
          <p:cNvSpPr>
            <a:spLocks noGrp="1"/>
          </p:cNvSpPr>
          <p:nvPr>
            <p:ph type="title"/>
          </p:nvPr>
        </p:nvSpPr>
        <p:spPr>
          <a:xfrm>
            <a:off x="995364" y="431800"/>
            <a:ext cx="6750978" cy="533400"/>
          </a:xfrm>
        </p:spPr>
        <p:txBody>
          <a:bodyPr/>
          <a:lstStyle/>
          <a:p>
            <a:r>
              <a:rPr lang="en-US"/>
              <a:t>Click to edit Master title style</a:t>
            </a:r>
            <a:endParaRPr lang="en-GB"/>
          </a:p>
        </p:txBody>
      </p:sp>
    </p:spTree>
    <p:extLst>
      <p:ext uri="{BB962C8B-B14F-4D97-AF65-F5344CB8AC3E}">
        <p14:creationId xmlns:p14="http://schemas.microsoft.com/office/powerpoint/2010/main" val="2622193459"/>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yout 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F3EC87-429B-44D0-A386-63F21F871DBE}"/>
              </a:ext>
            </a:extLst>
          </p:cNvPr>
          <p:cNvSpPr/>
          <p:nvPr userDrawn="1"/>
        </p:nvSpPr>
        <p:spPr>
          <a:xfrm>
            <a:off x="0" y="6400800"/>
            <a:ext cx="12014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A7818D74-7BFD-4941-9B99-360E4D8BF641}"/>
              </a:ext>
            </a:extLst>
          </p:cNvPr>
          <p:cNvSpPr>
            <a:spLocks noChangeAspect="1"/>
          </p:cNvSpPr>
          <p:nvPr userDrawn="1"/>
        </p:nvSpPr>
        <p:spPr>
          <a:xfrm>
            <a:off x="-1" y="0"/>
            <a:ext cx="4295775" cy="6858000"/>
          </a:xfrm>
          <a:prstGeom prst="rect">
            <a:avLst/>
          </a:prstGeom>
          <a:solidFill>
            <a:schemeClr val="accent2">
              <a:lumMod val="60000"/>
              <a:lumOff val="40000"/>
            </a:schemeClr>
          </a:solidFill>
        </p:spPr>
        <p:txBody>
          <a:bodyPr vert="horz" lIns="180000" tIns="180000" rIns="180000" bIns="180000" rtlCol="0" anchor="t" anchorCtr="0">
            <a:noAutofit/>
          </a:bodyPr>
          <a:lstStyle/>
          <a:p>
            <a:pPr lvl="0">
              <a:lnSpc>
                <a:spcPct val="70000"/>
              </a:lnSpc>
              <a:spcBef>
                <a:spcPct val="0"/>
              </a:spcBef>
              <a:buNone/>
            </a:pPr>
            <a:endParaRPr lang="en-US" sz="8800" baseline="0">
              <a:solidFill>
                <a:schemeClr val="bg1"/>
              </a:solidFill>
              <a:latin typeface="KPMG Bold" panose="020B0803030202040204" pitchFamily="34" charset="0"/>
              <a:ea typeface="+mj-ea"/>
              <a:cs typeface="+mj-cs"/>
            </a:endParaRPr>
          </a:p>
        </p:txBody>
      </p:sp>
      <p:sp>
        <p:nvSpPr>
          <p:cNvPr id="3" name="Title 2"/>
          <p:cNvSpPr>
            <a:spLocks noGrp="1"/>
          </p:cNvSpPr>
          <p:nvPr>
            <p:ph type="title"/>
          </p:nvPr>
        </p:nvSpPr>
        <p:spPr>
          <a:xfrm>
            <a:off x="995364" y="774411"/>
            <a:ext cx="3121023" cy="1105189"/>
          </a:xfrm>
        </p:spPr>
        <p:txBody>
          <a:bodyPr/>
          <a:lstStyle>
            <a:lvl1pPr>
              <a:defRPr>
                <a:solidFill>
                  <a:schemeClr val="bg1"/>
                </a:solidFill>
              </a:defRPr>
            </a:lvl1pPr>
          </a:lstStyle>
          <a:p>
            <a:r>
              <a:rPr lang="en-US"/>
              <a:t>Click to edit Master title style</a:t>
            </a:r>
            <a:endParaRPr lang="en-GB"/>
          </a:p>
        </p:txBody>
      </p:sp>
      <p:sp>
        <p:nvSpPr>
          <p:cNvPr id="8" name="Shape 8">
            <a:extLst>
              <a:ext uri="{FF2B5EF4-FFF2-40B4-BE49-F238E27FC236}">
                <a16:creationId xmlns:a16="http://schemas.microsoft.com/office/drawing/2014/main" id="{AC5D647B-24F7-4E2E-8F3B-34F1453F529A}"/>
              </a:ext>
            </a:extLst>
          </p:cNvPr>
          <p:cNvSpPr txBox="1">
            <a:spLocks/>
          </p:cNvSpPr>
          <p:nvPr userDrawn="1"/>
        </p:nvSpPr>
        <p:spPr>
          <a:xfrm>
            <a:off x="11398040" y="6485239"/>
            <a:ext cx="242486" cy="149412"/>
          </a:xfrm>
          <a:prstGeom prst="rect">
            <a:avLst/>
          </a:prstGeom>
        </p:spPr>
        <p:txBody>
          <a:bodyPr lIns="0" tIns="0" rIns="0" bIns="0" anchor="ctr"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800" b="1" smtClean="0">
                <a:solidFill>
                  <a:schemeClr val="accent2"/>
                </a:solidFill>
                <a:latin typeface="+mn-lt"/>
                <a:ea typeface="Arial"/>
                <a:cs typeface="Arial" panose="020B0604020202020204" pitchFamily="34" charset="0"/>
              </a:rPr>
              <a:pPr algn="r"/>
              <a:t>‹#›</a:t>
            </a:fld>
            <a:endParaRPr lang="en-GB" sz="1000" b="1">
              <a:solidFill>
                <a:schemeClr val="accent2"/>
              </a:solidFill>
              <a:latin typeface="+mn-lt"/>
              <a:ea typeface="Arial"/>
              <a:cs typeface="Arial" panose="020B0604020202020204" pitchFamily="34" charset="0"/>
            </a:endParaRPr>
          </a:p>
        </p:txBody>
      </p:sp>
      <p:cxnSp>
        <p:nvCxnSpPr>
          <p:cNvPr id="9" name="Straight Connector 8">
            <a:extLst>
              <a:ext uri="{FF2B5EF4-FFF2-40B4-BE49-F238E27FC236}">
                <a16:creationId xmlns:a16="http://schemas.microsoft.com/office/drawing/2014/main" id="{4A895A66-809B-4164-80DC-5E2EF71F2F20}"/>
              </a:ext>
            </a:extLst>
          </p:cNvPr>
          <p:cNvCxnSpPr>
            <a:cxnSpLocks/>
          </p:cNvCxnSpPr>
          <p:nvPr userDrawn="1"/>
        </p:nvCxnSpPr>
        <p:spPr>
          <a:xfrm>
            <a:off x="11379981" y="6486639"/>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4017085-EF77-4198-9DF2-6733CEE675C1}"/>
              </a:ext>
              <a:ext uri="{C183D7F6-B498-43B3-948B-1728B52AA6E4}">
                <adec:decorative xmlns:adec="http://schemas.microsoft.com/office/drawing/2017/decorative" val="1"/>
              </a:ext>
            </a:extLst>
          </p:cNvPr>
          <p:cNvSpPr txBox="1"/>
          <p:nvPr userDrawn="1">
            <p:custDataLst>
              <p:tags r:id="rId1"/>
            </p:custDataLst>
          </p:nvPr>
        </p:nvSpPr>
        <p:spPr>
          <a:xfrm>
            <a:off x="9426832" y="6513779"/>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i="0" u="none" strike="noStrike" kern="1200" noProof="0">
                <a:solidFill>
                  <a:schemeClr val="tx1">
                    <a:lumMod val="50000"/>
                    <a:lumOff val="50000"/>
                  </a:schemeClr>
                </a:solidFill>
                <a:effectLst/>
                <a:latin typeface="+mn-lt"/>
                <a:ea typeface="+mn-ea"/>
                <a:cs typeface="+mn-cs"/>
              </a:rPr>
              <a:t>KPMG </a:t>
            </a:r>
            <a:r>
              <a:rPr lang="en-GB" sz="600" b="0" i="0" u="none" strike="noStrike" kern="1200" noProof="0">
                <a:solidFill>
                  <a:schemeClr val="accent6"/>
                </a:solidFill>
                <a:effectLst/>
                <a:latin typeface="+mn-lt"/>
                <a:ea typeface="+mn-ea"/>
                <a:cs typeface="+mn-cs"/>
              </a:rPr>
              <a:t>Confidential</a:t>
            </a:r>
          </a:p>
        </p:txBody>
      </p:sp>
      <p:sp>
        <p:nvSpPr>
          <p:cNvPr id="11" name="Text Placeholder 10">
            <a:extLst>
              <a:ext uri="{FF2B5EF4-FFF2-40B4-BE49-F238E27FC236}">
                <a16:creationId xmlns:a16="http://schemas.microsoft.com/office/drawing/2014/main" id="{443F47FD-4FA6-4294-8C09-9C629AA5D550}"/>
              </a:ext>
            </a:extLst>
          </p:cNvPr>
          <p:cNvSpPr>
            <a:spLocks noGrp="1"/>
          </p:cNvSpPr>
          <p:nvPr>
            <p:ph type="body" sz="quarter" idx="10"/>
          </p:nvPr>
        </p:nvSpPr>
        <p:spPr>
          <a:xfrm>
            <a:off x="995363" y="2060575"/>
            <a:ext cx="3121024" cy="3390900"/>
          </a:xfrm>
          <a:prstGeom prst="rect">
            <a:avLst/>
          </a:prstGeom>
        </p:spPr>
        <p:txBody>
          <a:bodyPr/>
          <a:lstStyle>
            <a:lvl1pPr>
              <a:defRPr sz="1000">
                <a:solidFill>
                  <a:schemeClr val="bg1"/>
                </a:solidFill>
              </a:defRPr>
            </a:lvl1pPr>
            <a:lvl2pPr>
              <a:spcAft>
                <a:spcPts val="1200"/>
              </a:spcAft>
              <a:defRPr sz="900">
                <a:solidFill>
                  <a:schemeClr val="bg1"/>
                </a:solidFill>
              </a:defRPr>
            </a:lvl2pPr>
            <a:lvl3pPr>
              <a:spcAft>
                <a:spcPts val="1200"/>
              </a:spcAft>
              <a:defRPr sz="900">
                <a:solidFill>
                  <a:schemeClr val="bg1"/>
                </a:solidFill>
              </a:defRPr>
            </a:lvl3pPr>
            <a:lvl4pPr>
              <a:spcAft>
                <a:spcPts val="1200"/>
              </a:spcAft>
              <a:defRPr sz="900">
                <a:solidFill>
                  <a:schemeClr val="bg1"/>
                </a:solidFill>
              </a:defRPr>
            </a:lvl4pPr>
            <a:lvl5pPr>
              <a:spcAft>
                <a:spcPts val="1200"/>
              </a:spcAft>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DCB3D81B-9A2E-BB52-E97E-E5C27AED349D}"/>
              </a:ext>
            </a:extLst>
          </p:cNvPr>
          <p:cNvSpPr/>
          <p:nvPr userDrawn="1"/>
        </p:nvSpPr>
        <p:spPr>
          <a:xfrm>
            <a:off x="4295773" y="6243638"/>
            <a:ext cx="4719639" cy="4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15" name="Freeform 19">
            <a:extLst>
              <a:ext uri="{FF2B5EF4-FFF2-40B4-BE49-F238E27FC236}">
                <a16:creationId xmlns:a16="http://schemas.microsoft.com/office/drawing/2014/main" id="{259CAD36-E762-C871-5F9D-3093F74B0E18}"/>
              </a:ext>
              <a:ext uri="{C183D7F6-B498-43B3-948B-1728B52AA6E4}">
                <adec:decorative xmlns:adec="http://schemas.microsoft.com/office/drawing/2017/decorative" val="1"/>
              </a:ext>
            </a:extLst>
          </p:cNvPr>
          <p:cNvSpPr>
            <a:spLocks noEditPoints="1"/>
          </p:cNvSpPr>
          <p:nvPr userDrawn="1"/>
        </p:nvSpPr>
        <p:spPr bwMode="auto">
          <a:xfrm>
            <a:off x="995363"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6" name="TextBox 15">
            <a:extLst>
              <a:ext uri="{FF2B5EF4-FFF2-40B4-BE49-F238E27FC236}">
                <a16:creationId xmlns:a16="http://schemas.microsoft.com/office/drawing/2014/main" id="{78AC83A3-B18A-8521-19E6-90F71B062E96}"/>
              </a:ext>
              <a:ext uri="{C183D7F6-B498-43B3-948B-1728B52AA6E4}">
                <adec:decorative xmlns:adec="http://schemas.microsoft.com/office/drawing/2017/decorative" val="1"/>
              </a:ext>
            </a:extLst>
          </p:cNvPr>
          <p:cNvSpPr txBox="1">
            <a:spLocks/>
          </p:cNvSpPr>
          <p:nvPr userDrawn="1"/>
        </p:nvSpPr>
        <p:spPr>
          <a:xfrm>
            <a:off x="4454517"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4231627331"/>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8F66EB9-36E9-BDAF-43B7-4CBD5869B9BD}"/>
              </a:ext>
            </a:extLst>
          </p:cNvPr>
          <p:cNvSpPr>
            <a:spLocks noGrp="1"/>
          </p:cNvSpPr>
          <p:nvPr>
            <p:ph type="pic" sz="quarter" idx="13"/>
          </p:nvPr>
        </p:nvSpPr>
        <p:spPr>
          <a:xfrm>
            <a:off x="0" y="0"/>
            <a:ext cx="12192000" cy="6858000"/>
          </a:xfrm>
          <a:solidFill>
            <a:schemeClr val="accent1">
              <a:lumMod val="100000"/>
            </a:schemeClr>
          </a:solidFill>
        </p:spPr>
        <p:txBody>
          <a:bodyPr/>
          <a:lstStyle/>
          <a:p>
            <a:endParaRPr lang="nb-NO"/>
          </a:p>
        </p:txBody>
      </p:sp>
    </p:spTree>
    <p:extLst>
      <p:ext uri="{BB962C8B-B14F-4D97-AF65-F5344CB8AC3E}">
        <p14:creationId xmlns:p14="http://schemas.microsoft.com/office/powerpoint/2010/main" val="3542846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yout D">
    <p:spTree>
      <p:nvGrpSpPr>
        <p:cNvPr id="1" name=""/>
        <p:cNvGrpSpPr/>
        <p:nvPr/>
      </p:nvGrpSpPr>
      <p:grpSpPr>
        <a:xfrm>
          <a:off x="0" y="0"/>
          <a:ext cx="0" cy="0"/>
          <a:chOff x="0" y="0"/>
          <a:chExt cx="0" cy="0"/>
        </a:xfrm>
      </p:grpSpPr>
      <p:sp>
        <p:nvSpPr>
          <p:cNvPr id="3" name="Title 2"/>
          <p:cNvSpPr>
            <a:spLocks noGrp="1"/>
          </p:cNvSpPr>
          <p:nvPr>
            <p:ph type="title"/>
          </p:nvPr>
        </p:nvSpPr>
        <p:spPr>
          <a:xfrm>
            <a:off x="995364" y="461962"/>
            <a:ext cx="10204450" cy="533400"/>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85934345-1EED-4DDC-9599-87D01790A883}"/>
              </a:ext>
            </a:extLst>
          </p:cNvPr>
          <p:cNvSpPr>
            <a:spLocks noGrp="1"/>
          </p:cNvSpPr>
          <p:nvPr>
            <p:ph type="body" sz="quarter" idx="11"/>
          </p:nvPr>
        </p:nvSpPr>
        <p:spPr>
          <a:xfrm>
            <a:off x="995363" y="1352809"/>
            <a:ext cx="10204450" cy="676372"/>
          </a:xfrm>
          <a:prstGeom prst="rect">
            <a:avLst/>
          </a:prstGeom>
        </p:spPr>
        <p:txBody>
          <a:bodyPr/>
          <a:lstStyle>
            <a:lvl1pPr>
              <a:defRPr sz="1000">
                <a:solidFill>
                  <a:schemeClr val="accent1"/>
                </a:solidFill>
              </a:defRPr>
            </a:lvl1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2655829F-C951-42F2-9B08-918C771DCF24}"/>
              </a:ext>
            </a:extLst>
          </p:cNvPr>
          <p:cNvSpPr>
            <a:spLocks noGrp="1"/>
          </p:cNvSpPr>
          <p:nvPr>
            <p:ph type="body" sz="quarter" idx="12"/>
          </p:nvPr>
        </p:nvSpPr>
        <p:spPr>
          <a:xfrm>
            <a:off x="4454728" y="2134215"/>
            <a:ext cx="3282543" cy="3742710"/>
          </a:xfrm>
          <a:prstGeom prst="rect">
            <a:avLst/>
          </a:prstGeom>
        </p:spPr>
        <p:txBody>
          <a:bodyPr/>
          <a:lstStyle>
            <a:lvl1pPr>
              <a:defRPr sz="1000">
                <a:solidFill>
                  <a:schemeClr val="accent1"/>
                </a:solidFill>
              </a:defRPr>
            </a:lvl1pPr>
            <a:lvl2pPr>
              <a:spcAft>
                <a:spcPts val="1200"/>
              </a:spcAft>
              <a:defRPr sz="900"/>
            </a:lvl2pPr>
            <a:lvl3pPr>
              <a:spcAft>
                <a:spcPts val="1200"/>
              </a:spcAft>
              <a:defRPr sz="900"/>
            </a:lvl3pPr>
            <a:lvl4pPr>
              <a:spcAft>
                <a:spcPts val="1200"/>
              </a:spcAft>
              <a:defRPr sz="900"/>
            </a:lvl4pPr>
            <a:lvl5pPr>
              <a:spcAft>
                <a:spcPts val="120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C2F035D2-5DF7-43F4-BF24-5A5B6B8B6F03}"/>
              </a:ext>
            </a:extLst>
          </p:cNvPr>
          <p:cNvSpPr>
            <a:spLocks noGrp="1"/>
          </p:cNvSpPr>
          <p:nvPr>
            <p:ph type="body" sz="quarter" idx="13"/>
          </p:nvPr>
        </p:nvSpPr>
        <p:spPr>
          <a:xfrm>
            <a:off x="7917271" y="2134215"/>
            <a:ext cx="3282543" cy="3742710"/>
          </a:xfrm>
          <a:prstGeom prst="rect">
            <a:avLst/>
          </a:prstGeom>
        </p:spPr>
        <p:txBody>
          <a:bodyPr/>
          <a:lstStyle>
            <a:lvl1pPr>
              <a:defRPr sz="1000">
                <a:solidFill>
                  <a:schemeClr val="accent1"/>
                </a:solidFill>
              </a:defRPr>
            </a:lvl1pPr>
            <a:lvl2pPr>
              <a:spcAft>
                <a:spcPts val="1200"/>
              </a:spcAft>
              <a:defRPr sz="900"/>
            </a:lvl2pPr>
            <a:lvl3pPr>
              <a:spcAft>
                <a:spcPts val="1200"/>
              </a:spcAft>
              <a:defRPr sz="900"/>
            </a:lvl3pPr>
            <a:lvl4pPr>
              <a:spcAft>
                <a:spcPts val="1200"/>
              </a:spcAft>
              <a:defRPr sz="900"/>
            </a:lvl4pPr>
            <a:lvl5pPr>
              <a:spcAft>
                <a:spcPts val="120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5">
            <a:extLst>
              <a:ext uri="{FF2B5EF4-FFF2-40B4-BE49-F238E27FC236}">
                <a16:creationId xmlns:a16="http://schemas.microsoft.com/office/drawing/2014/main" id="{C738B4A8-62D2-428D-A95E-1725B6363F0A}"/>
              </a:ext>
            </a:extLst>
          </p:cNvPr>
          <p:cNvSpPr>
            <a:spLocks noGrp="1"/>
          </p:cNvSpPr>
          <p:nvPr>
            <p:ph type="pic" sz="quarter" idx="15"/>
          </p:nvPr>
        </p:nvSpPr>
        <p:spPr>
          <a:xfrm>
            <a:off x="0" y="2134215"/>
            <a:ext cx="4274729" cy="3742710"/>
          </a:xfrm>
          <a:prstGeom prst="rect">
            <a:avLst/>
          </a:prstGeom>
          <a:solidFill>
            <a:schemeClr val="bg1">
              <a:lumMod val="85000"/>
            </a:schemeClr>
          </a:solidFill>
        </p:spPr>
        <p:txBody>
          <a:bodyPr anchor="ctr"/>
          <a:lstStyle>
            <a:lvl1pPr algn="ctr">
              <a:defRPr>
                <a:solidFill>
                  <a:schemeClr val="tx1"/>
                </a:solidFill>
              </a:defRPr>
            </a:lvl1pPr>
          </a:lstStyle>
          <a:p>
            <a:endParaRPr lang="en-US"/>
          </a:p>
        </p:txBody>
      </p:sp>
    </p:spTree>
    <p:extLst>
      <p:ext uri="{BB962C8B-B14F-4D97-AF65-F5344CB8AC3E}">
        <p14:creationId xmlns:p14="http://schemas.microsoft.com/office/powerpoint/2010/main" val="3745825073"/>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8CA9D-7FBD-6B1A-0F3A-EC53A9F1446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Text Placeholder 9">
            <a:extLst>
              <a:ext uri="{FF2B5EF4-FFF2-40B4-BE49-F238E27FC236}">
                <a16:creationId xmlns:a16="http://schemas.microsoft.com/office/drawing/2014/main" id="{F241048C-14F0-954B-020F-4D9532270B9C}"/>
              </a:ext>
            </a:extLst>
          </p:cNvPr>
          <p:cNvSpPr>
            <a:spLocks noGrp="1"/>
          </p:cNvSpPr>
          <p:nvPr>
            <p:ph type="body" sz="quarter" idx="10"/>
          </p:nvPr>
        </p:nvSpPr>
        <p:spPr>
          <a:xfrm>
            <a:off x="995364" y="1330326"/>
            <a:ext cx="10204450" cy="4546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hape 8">
            <a:extLst>
              <a:ext uri="{FF2B5EF4-FFF2-40B4-BE49-F238E27FC236}">
                <a16:creationId xmlns:a16="http://schemas.microsoft.com/office/drawing/2014/main" id="{361D7671-8D36-FA4C-5D79-F7CDEB28082E}"/>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bg1">
                    <a:lumMod val="100000"/>
                  </a:schemeClr>
                </a:solidFill>
                <a:latin typeface="+mn-lt"/>
                <a:ea typeface="Arial"/>
                <a:cs typeface="Arial" panose="020B0604020202020204" pitchFamily="34" charset="0"/>
              </a:rPr>
              <a:pPr algn="r"/>
              <a:t>‹#›</a:t>
            </a:fld>
            <a:endParaRPr lang="en-US" sz="1000">
              <a:solidFill>
                <a:schemeClr val="bg1">
                  <a:lumMod val="100000"/>
                </a:schemeClr>
              </a:solidFill>
              <a:latin typeface="+mn-lt"/>
              <a:ea typeface="Arial"/>
              <a:cs typeface="Arial" panose="020B0604020202020204" pitchFamily="34" charset="0"/>
            </a:endParaRPr>
          </a:p>
        </p:txBody>
      </p:sp>
      <p:sp>
        <p:nvSpPr>
          <p:cNvPr id="4" name="TextBox 3">
            <a:extLst>
              <a:ext uri="{FF2B5EF4-FFF2-40B4-BE49-F238E27FC236}">
                <a16:creationId xmlns:a16="http://schemas.microsoft.com/office/drawing/2014/main" id="{13003CC2-344D-7D91-CF8A-F507E0DB2EA5}"/>
              </a:ext>
              <a:ext uri="{C183D7F6-B498-43B3-948B-1728B52AA6E4}">
                <adec:decorative xmlns:adec="http://schemas.microsoft.com/office/drawing/2017/decorative" val="1"/>
              </a:ext>
            </a:extLst>
          </p:cNvPr>
          <p:cNvSpPr txBox="1"/>
          <p:nvPr userDrawn="1">
            <p:custDataLst>
              <p:tags r:id="rId1"/>
            </p:custDataLst>
          </p:nvPr>
        </p:nvSpPr>
        <p:spPr>
          <a:xfrm>
            <a:off x="8967794" y="6295536"/>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00" b="0" kern="1200" noProof="0">
                <a:solidFill>
                  <a:schemeClr val="bg1">
                    <a:lumMod val="100000"/>
                  </a:schemeClr>
                </a:solidFill>
                <a:latin typeface="+mn-lt"/>
                <a:ea typeface="+mn-ea"/>
                <a:cs typeface="+mn-cs"/>
              </a:rPr>
              <a:t>Document Classification: KPMG Confidential</a:t>
            </a:r>
          </a:p>
        </p:txBody>
      </p:sp>
      <p:sp>
        <p:nvSpPr>
          <p:cNvPr id="5" name="TextBox 4">
            <a:extLst>
              <a:ext uri="{FF2B5EF4-FFF2-40B4-BE49-F238E27FC236}">
                <a16:creationId xmlns:a16="http://schemas.microsoft.com/office/drawing/2014/main" id="{AB9BCEEE-EC74-4222-B215-4B694650916A}"/>
              </a:ext>
              <a:ext uri="{C183D7F6-B498-43B3-948B-1728B52AA6E4}">
                <adec:decorative xmlns:adec="http://schemas.microsoft.com/office/drawing/2017/decorative" val="1"/>
              </a:ext>
            </a:extLst>
          </p:cNvPr>
          <p:cNvSpPr txBox="1"/>
          <p:nvPr userDrawn="1"/>
        </p:nvSpPr>
        <p:spPr>
          <a:xfrm>
            <a:off x="1885684"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100000"/>
                  </a:schemeClr>
                </a:solidFill>
                <a:latin typeface="+mn-lt"/>
                <a:ea typeface="+mn-ea"/>
                <a:cs typeface="+mn-cs"/>
              </a:rPr>
              <a:t>© </a:t>
            </a:r>
            <a:r>
              <a:rPr lang="en-US" sz="600" b="0" i="0">
                <a:solidFill>
                  <a:schemeClr val="bg1">
                    <a:lumMod val="100000"/>
                  </a:schemeClr>
                </a:solidFill>
                <a:effectLst/>
                <a:latin typeface="+mn-lt"/>
              </a:rPr>
              <a:t>KPMG AS and KPMG Law </a:t>
            </a:r>
            <a:r>
              <a:rPr lang="en-US" sz="600" b="0" i="0" err="1">
                <a:solidFill>
                  <a:schemeClr val="bg1">
                    <a:lumMod val="100000"/>
                  </a:schemeClr>
                </a:solidFill>
                <a:effectLst/>
                <a:latin typeface="+mn-lt"/>
              </a:rPr>
              <a:t>Advokatfirma</a:t>
            </a:r>
            <a:r>
              <a:rPr lang="en-US" sz="600" b="0" i="0">
                <a:solidFill>
                  <a:schemeClr val="bg1">
                    <a:lumMod val="10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cxnSp>
        <p:nvCxnSpPr>
          <p:cNvPr id="6" name="Straight Connector 5">
            <a:extLst>
              <a:ext uri="{FF2B5EF4-FFF2-40B4-BE49-F238E27FC236}">
                <a16:creationId xmlns:a16="http://schemas.microsoft.com/office/drawing/2014/main" id="{78B6119E-3556-F6E7-01CA-0546BA894B46}"/>
              </a:ext>
            </a:extLst>
          </p:cNvPr>
          <p:cNvCxnSpPr/>
          <p:nvPr userDrawn="1"/>
        </p:nvCxnSpPr>
        <p:spPr>
          <a:xfrm>
            <a:off x="10928548"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Graphic 8">
            <a:extLst>
              <a:ext uri="{FF2B5EF4-FFF2-40B4-BE49-F238E27FC236}">
                <a16:creationId xmlns:a16="http://schemas.microsoft.com/office/drawing/2014/main" id="{60528DEC-4170-15AE-572B-60DEBE3D0F5A}"/>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lumMod val="100000"/>
            </a:schemeClr>
          </a:solidFill>
          <a:ln w="1683" cap="flat">
            <a:noFill/>
            <a:prstDash val="solid"/>
            <a:miter/>
          </a:ln>
        </p:spPr>
        <p:txBody>
          <a:bodyPr rtlCol="0" anchor="ctr"/>
          <a:lstStyle/>
          <a:p>
            <a:endParaRPr lang="en-US"/>
          </a:p>
        </p:txBody>
      </p:sp>
      <p:cxnSp>
        <p:nvCxnSpPr>
          <p:cNvPr id="8" name="Gerade Verbindung 16">
            <a:extLst>
              <a:ext uri="{FF2B5EF4-FFF2-40B4-BE49-F238E27FC236}">
                <a16:creationId xmlns:a16="http://schemas.microsoft.com/office/drawing/2014/main" id="{ED4AE133-7C41-7686-0596-E244C28A20C7}"/>
              </a:ext>
            </a:extLst>
          </p:cNvPr>
          <p:cNvCxnSpPr/>
          <p:nvPr userDrawn="1"/>
        </p:nvCxnSpPr>
        <p:spPr>
          <a:xfrm rot="5400000">
            <a:off x="11100489" y="6960684"/>
            <a:ext cx="201086" cy="0"/>
          </a:xfrm>
          <a:prstGeom prst="line">
            <a:avLst/>
          </a:prstGeom>
          <a:ln w="3175">
            <a:solidFill>
              <a:srgbClr val="FF00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733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348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One Column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A92602-BDCE-C1AA-F1EC-5E633A040049}"/>
              </a:ext>
            </a:extLst>
          </p:cNvPr>
          <p:cNvSpPr/>
          <p:nvPr userDrawn="1"/>
        </p:nvSpPr>
        <p:spPr>
          <a:xfrm>
            <a:off x="1069848" y="6455664"/>
            <a:ext cx="495604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3" name="Rectangle 2">
            <a:extLst>
              <a:ext uri="{FF2B5EF4-FFF2-40B4-BE49-F238E27FC236}">
                <a16:creationId xmlns:a16="http://schemas.microsoft.com/office/drawing/2014/main" id="{EA70578E-9ADB-B0E5-B630-9405E47621A6}"/>
              </a:ext>
            </a:extLst>
          </p:cNvPr>
          <p:cNvSpPr/>
          <p:nvPr userDrawn="1"/>
        </p:nvSpPr>
        <p:spPr>
          <a:xfrm>
            <a:off x="0" y="0"/>
            <a:ext cx="2892425"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da-DK" sz="1500" err="1">
              <a:solidFill>
                <a:schemeClr val="bg1"/>
              </a:solidFill>
            </a:endParaRPr>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a:xfrm>
            <a:off x="992188" y="774411"/>
            <a:ext cx="1721711" cy="854363"/>
          </a:xfrm>
        </p:spPr>
        <p:txBody>
          <a:bodyPr/>
          <a:lstStyle>
            <a:lvl1pPr>
              <a:defRPr>
                <a:solidFill>
                  <a:schemeClr val="tx2">
                    <a:lumMod val="100000"/>
                  </a:schemeClr>
                </a:solidFill>
              </a:defRPr>
            </a:lvl1pPr>
          </a:lstStyle>
          <a:p>
            <a:r>
              <a:rPr lang="en-US"/>
              <a:t>Click to edit Master title</a:t>
            </a:r>
            <a:endParaRPr lang="en-GB"/>
          </a:p>
        </p:txBody>
      </p:sp>
      <p:sp>
        <p:nvSpPr>
          <p:cNvPr id="12" name="Text Placeholder 11">
            <a:extLst>
              <a:ext uri="{FF2B5EF4-FFF2-40B4-BE49-F238E27FC236}">
                <a16:creationId xmlns:a16="http://schemas.microsoft.com/office/drawing/2014/main" id="{E6CBBC64-4212-C853-E258-A4CA90DC86D1}"/>
              </a:ext>
            </a:extLst>
          </p:cNvPr>
          <p:cNvSpPr>
            <a:spLocks noGrp="1"/>
          </p:cNvSpPr>
          <p:nvPr>
            <p:ph type="body" sz="quarter" idx="11"/>
          </p:nvPr>
        </p:nvSpPr>
        <p:spPr>
          <a:xfrm>
            <a:off x="995363" y="2812869"/>
            <a:ext cx="1721711" cy="3064056"/>
          </a:xfrm>
        </p:spPr>
        <p:txBody>
          <a:bodyPr/>
          <a:lstStyle>
            <a:lvl1pPr>
              <a:defRPr>
                <a:solidFill>
                  <a:schemeClr val="tx2">
                    <a:lumMod val="100000"/>
                  </a:schemeClr>
                </a:solidFill>
              </a:defRPr>
            </a:lvl1pPr>
            <a:lvl2pPr>
              <a:defRPr>
                <a:solidFill>
                  <a:schemeClr val="tx2">
                    <a:lumMod val="100000"/>
                  </a:schemeClr>
                </a:solidFill>
              </a:defRPr>
            </a:lvl2pPr>
            <a:lvl3pPr>
              <a:defRPr>
                <a:solidFill>
                  <a:schemeClr val="tx2">
                    <a:lumMod val="100000"/>
                  </a:schemeClr>
                </a:solidFill>
              </a:defRPr>
            </a:lvl3pPr>
            <a:lvl4pPr>
              <a:defRPr>
                <a:solidFill>
                  <a:schemeClr val="tx2">
                    <a:lumMod val="100000"/>
                  </a:schemeClr>
                </a:solidFill>
              </a:defRPr>
            </a:lvl4pPr>
            <a:lvl5pPr>
              <a:defRPr>
                <a:solidFill>
                  <a:schemeClr val="tx2">
                    <a:lumMod val="10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92A5833-949A-11D1-68ED-E8F9052E4481}"/>
              </a:ext>
            </a:extLst>
          </p:cNvPr>
          <p:cNvSpPr>
            <a:spLocks noGrp="1"/>
          </p:cNvSpPr>
          <p:nvPr>
            <p:ph type="body" sz="quarter" idx="12"/>
          </p:nvPr>
        </p:nvSpPr>
        <p:spPr>
          <a:xfrm>
            <a:off x="3072253" y="774700"/>
            <a:ext cx="1896890" cy="50986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3">
            <a:extLst>
              <a:ext uri="{FF2B5EF4-FFF2-40B4-BE49-F238E27FC236}">
                <a16:creationId xmlns:a16="http://schemas.microsoft.com/office/drawing/2014/main" id="{F446AFB6-C66B-EB25-F714-5C5E107C36B0}"/>
              </a:ext>
            </a:extLst>
          </p:cNvPr>
          <p:cNvSpPr>
            <a:spLocks noGrp="1"/>
          </p:cNvSpPr>
          <p:nvPr>
            <p:ph type="body" sz="quarter" idx="13"/>
          </p:nvPr>
        </p:nvSpPr>
        <p:spPr>
          <a:xfrm>
            <a:off x="5149142" y="774700"/>
            <a:ext cx="1896890" cy="50986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3">
            <a:extLst>
              <a:ext uri="{FF2B5EF4-FFF2-40B4-BE49-F238E27FC236}">
                <a16:creationId xmlns:a16="http://schemas.microsoft.com/office/drawing/2014/main" id="{D266D799-AD6E-4093-0AB9-10890D42F858}"/>
              </a:ext>
            </a:extLst>
          </p:cNvPr>
          <p:cNvSpPr>
            <a:spLocks noGrp="1"/>
          </p:cNvSpPr>
          <p:nvPr>
            <p:ph type="body" sz="quarter" idx="14"/>
          </p:nvPr>
        </p:nvSpPr>
        <p:spPr>
          <a:xfrm>
            <a:off x="7226033" y="774700"/>
            <a:ext cx="1896890" cy="50986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3">
            <a:extLst>
              <a:ext uri="{FF2B5EF4-FFF2-40B4-BE49-F238E27FC236}">
                <a16:creationId xmlns:a16="http://schemas.microsoft.com/office/drawing/2014/main" id="{0219E60B-96BA-3C97-F0C4-563CA8823106}"/>
              </a:ext>
            </a:extLst>
          </p:cNvPr>
          <p:cNvSpPr>
            <a:spLocks noGrp="1"/>
          </p:cNvSpPr>
          <p:nvPr>
            <p:ph type="body" sz="quarter" idx="15"/>
          </p:nvPr>
        </p:nvSpPr>
        <p:spPr>
          <a:xfrm>
            <a:off x="9302921" y="778256"/>
            <a:ext cx="1896890" cy="50986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09294B97-954E-C17A-3C83-F11CDACCDF5D}"/>
              </a:ext>
            </a:extLst>
          </p:cNvPr>
          <p:cNvSpPr/>
          <p:nvPr userDrawn="1"/>
        </p:nvSpPr>
        <p:spPr>
          <a:xfrm>
            <a:off x="2892425" y="6243638"/>
            <a:ext cx="6122988" cy="4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5" name="Freeform 19">
            <a:extLst>
              <a:ext uri="{FF2B5EF4-FFF2-40B4-BE49-F238E27FC236}">
                <a16:creationId xmlns:a16="http://schemas.microsoft.com/office/drawing/2014/main" id="{7E1C597E-4865-39DF-921B-220E9AE04F5B}"/>
              </a:ext>
              <a:ext uri="{C183D7F6-B498-43B3-948B-1728B52AA6E4}">
                <adec:decorative xmlns:adec="http://schemas.microsoft.com/office/drawing/2017/decorative" val="1"/>
              </a:ext>
            </a:extLst>
          </p:cNvPr>
          <p:cNvSpPr>
            <a:spLocks noEditPoints="1"/>
          </p:cNvSpPr>
          <p:nvPr userDrawn="1"/>
        </p:nvSpPr>
        <p:spPr bwMode="auto">
          <a:xfrm>
            <a:off x="995363"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 name="TextBox 5">
            <a:extLst>
              <a:ext uri="{FF2B5EF4-FFF2-40B4-BE49-F238E27FC236}">
                <a16:creationId xmlns:a16="http://schemas.microsoft.com/office/drawing/2014/main" id="{761DAD69-8C9F-6206-75FF-F4A1B7F86F04}"/>
              </a:ext>
              <a:ext uri="{C183D7F6-B498-43B3-948B-1728B52AA6E4}">
                <adec:decorative xmlns:adec="http://schemas.microsoft.com/office/drawing/2017/decorative" val="1"/>
              </a:ext>
            </a:extLst>
          </p:cNvPr>
          <p:cNvSpPr txBox="1">
            <a:spLocks/>
          </p:cNvSpPr>
          <p:nvPr userDrawn="1"/>
        </p:nvSpPr>
        <p:spPr>
          <a:xfrm>
            <a:off x="3072253"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4231710927"/>
      </p:ext>
    </p:extLst>
  </p:cSld>
  <p:clrMapOvr>
    <a:masterClrMapping/>
  </p:clrMapOvr>
  <p:extLst>
    <p:ext uri="{DCECCB84-F9BA-43D5-87BE-67443E8EF086}">
      <p15:sldGuideLst xmlns:p15="http://schemas.microsoft.com/office/powerpoint/2012/main">
        <p15:guide id="1" pos="1822" userDrawn="1">
          <p15:clr>
            <a:srgbClr val="FBAE40"/>
          </p15:clr>
        </p15:guide>
        <p15:guide id="2" pos="1935" userDrawn="1">
          <p15:clr>
            <a:srgbClr val="FBAE40"/>
          </p15:clr>
        </p15:guide>
        <p15:guide id="3" pos="3132" userDrawn="1">
          <p15:clr>
            <a:srgbClr val="FBAE40"/>
          </p15:clr>
        </p15:guide>
        <p15:guide id="4" pos="3242" userDrawn="1">
          <p15:clr>
            <a:srgbClr val="FBAE40"/>
          </p15:clr>
        </p15:guide>
        <p15:guide id="5" pos="4443" userDrawn="1">
          <p15:clr>
            <a:srgbClr val="FBAE40"/>
          </p15:clr>
        </p15:guide>
        <p15:guide id="6" pos="4550" userDrawn="1">
          <p15:clr>
            <a:srgbClr val="FBAE40"/>
          </p15:clr>
        </p15:guide>
        <p15:guide id="7" pos="5754" userDrawn="1">
          <p15:clr>
            <a:srgbClr val="FBAE40"/>
          </p15:clr>
        </p15:guide>
        <p15:guide id="8" pos="585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One column">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2F87ADA2-0B82-3FCC-7EEB-BA614912C234}"/>
              </a:ext>
            </a:extLst>
          </p:cNvPr>
          <p:cNvSpPr>
            <a:spLocks noGrp="1"/>
          </p:cNvSpPr>
          <p:nvPr>
            <p:ph type="pic" sz="quarter" idx="12"/>
          </p:nvPr>
        </p:nvSpPr>
        <p:spPr>
          <a:xfrm>
            <a:off x="6096000" y="3159126"/>
            <a:ext cx="1807540" cy="2717797"/>
          </a:xfrm>
          <a:solidFill>
            <a:schemeClr val="bg2"/>
          </a:solidFill>
        </p:spPr>
        <p:txBody>
          <a:bodyPr/>
          <a:lstStyle/>
          <a:p>
            <a:endParaRPr lang="en-GB"/>
          </a:p>
        </p:txBody>
      </p:sp>
      <p:sp>
        <p:nvSpPr>
          <p:cNvPr id="16" name="Picture Placeholder 15">
            <a:extLst>
              <a:ext uri="{FF2B5EF4-FFF2-40B4-BE49-F238E27FC236}">
                <a16:creationId xmlns:a16="http://schemas.microsoft.com/office/drawing/2014/main" id="{21E52AD2-4C8D-5455-432D-FF254710F407}"/>
              </a:ext>
            </a:extLst>
          </p:cNvPr>
          <p:cNvSpPr>
            <a:spLocks noGrp="1"/>
          </p:cNvSpPr>
          <p:nvPr>
            <p:ph type="pic" sz="quarter" idx="11"/>
          </p:nvPr>
        </p:nvSpPr>
        <p:spPr>
          <a:xfrm>
            <a:off x="8713294" y="447675"/>
            <a:ext cx="2490317" cy="2561504"/>
          </a:xfrm>
          <a:solidFill>
            <a:schemeClr val="bg2"/>
          </a:solidFill>
        </p:spPr>
        <p:txBody>
          <a:bodyPr/>
          <a:lstStyle/>
          <a:p>
            <a:endParaRPr lang="en-GB"/>
          </a:p>
        </p:txBody>
      </p:sp>
      <p:sp>
        <p:nvSpPr>
          <p:cNvPr id="5" name="Rectangle 4">
            <a:extLst>
              <a:ext uri="{FF2B5EF4-FFF2-40B4-BE49-F238E27FC236}">
                <a16:creationId xmlns:a16="http://schemas.microsoft.com/office/drawing/2014/main" id="{D334FEED-C2E9-4762-B26E-7FDE4EDF14BB}"/>
              </a:ext>
            </a:extLst>
          </p:cNvPr>
          <p:cNvSpPr/>
          <p:nvPr userDrawn="1"/>
        </p:nvSpPr>
        <p:spPr>
          <a:xfrm>
            <a:off x="995363" y="441326"/>
            <a:ext cx="2184400" cy="5435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 name="Title 1">
            <a:extLst>
              <a:ext uri="{FF2B5EF4-FFF2-40B4-BE49-F238E27FC236}">
                <a16:creationId xmlns:a16="http://schemas.microsoft.com/office/drawing/2014/main" id="{A7ECE4B5-A6F4-A78C-4FAF-C158861F4EBF}"/>
              </a:ext>
            </a:extLst>
          </p:cNvPr>
          <p:cNvSpPr>
            <a:spLocks noGrp="1"/>
          </p:cNvSpPr>
          <p:nvPr>
            <p:ph type="title"/>
          </p:nvPr>
        </p:nvSpPr>
        <p:spPr>
          <a:xfrm>
            <a:off x="1189033" y="774412"/>
            <a:ext cx="1857548" cy="1322676"/>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FEFAFECA-9C2B-0ADF-35DB-D6C7BDA72A94}"/>
              </a:ext>
            </a:extLst>
          </p:cNvPr>
          <p:cNvSpPr>
            <a:spLocks noGrp="1"/>
          </p:cNvSpPr>
          <p:nvPr>
            <p:ph type="body" sz="quarter" idx="10"/>
          </p:nvPr>
        </p:nvSpPr>
        <p:spPr>
          <a:xfrm>
            <a:off x="1180263" y="2390775"/>
            <a:ext cx="1866643" cy="32436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59CD1104-3834-3CE0-1084-111F1C807A30}"/>
              </a:ext>
            </a:extLst>
          </p:cNvPr>
          <p:cNvGrpSpPr/>
          <p:nvPr userDrawn="1"/>
        </p:nvGrpSpPr>
        <p:grpSpPr>
          <a:xfrm>
            <a:off x="3359150" y="448355"/>
            <a:ext cx="7840663" cy="5428571"/>
            <a:chOff x="999873" y="2028826"/>
            <a:chExt cx="10199939" cy="3848100"/>
          </a:xfrm>
        </p:grpSpPr>
        <p:sp>
          <p:nvSpPr>
            <p:cNvPr id="9" name="Rectangle 8">
              <a:extLst>
                <a:ext uri="{FF2B5EF4-FFF2-40B4-BE49-F238E27FC236}">
                  <a16:creationId xmlns:a16="http://schemas.microsoft.com/office/drawing/2014/main" id="{7247430B-9646-4A15-FA71-D68E2FB68711}"/>
                </a:ext>
              </a:extLst>
            </p:cNvPr>
            <p:cNvSpPr/>
            <p:nvPr/>
          </p:nvSpPr>
          <p:spPr>
            <a:xfrm>
              <a:off x="5582105" y="2028826"/>
              <a:ext cx="2221050" cy="1815749"/>
            </a:xfrm>
            <a:prstGeom prst="rect">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marR="0" lvl="0" indent="0" algn="l" defTabSz="914400" rtl="0" eaLnBrk="1" fontAlgn="auto" latinLnBrk="0" hangingPunct="1">
                <a:lnSpc>
                  <a:spcPts val="78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D296475-FA2A-D886-441F-1A2CF754650C}"/>
                </a:ext>
              </a:extLst>
            </p:cNvPr>
            <p:cNvSpPr/>
            <p:nvPr/>
          </p:nvSpPr>
          <p:spPr>
            <a:xfrm>
              <a:off x="7062422" y="3937382"/>
              <a:ext cx="4137390" cy="19395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216000" bIns="180000" rtlCol="0" anchor="t" anchorCtr="0"/>
            <a:lstStyle/>
            <a:p>
              <a:pPr marL="0" marR="0" lvl="0" indent="0" algn="l" defTabSz="914400" rtl="0" eaLnBrk="1" fontAlgn="auto" latinLnBrk="0" hangingPunct="1">
                <a:lnSpc>
                  <a:spcPct val="7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E265DA4E-2D7A-323D-0060-3474CFEF2183}"/>
                </a:ext>
              </a:extLst>
            </p:cNvPr>
            <p:cNvSpPr/>
            <p:nvPr/>
          </p:nvSpPr>
          <p:spPr>
            <a:xfrm>
              <a:off x="999873" y="3937380"/>
              <a:ext cx="3419501" cy="1939544"/>
            </a:xfrm>
            <a:prstGeom prst="rect">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0000" rIns="180000" bIns="180000" rtlCol="0" anchor="t" anchorCtr="0"/>
            <a:lstStyle/>
            <a:p>
              <a:pPr marL="0" marR="0" lvl="0" indent="0" algn="l" defTabSz="914400" rtl="0" eaLnBrk="1" fontAlgn="auto" latinLnBrk="0" hangingPunct="1">
                <a:lnSpc>
                  <a:spcPts val="25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E4B90CBE-2A7E-6BAB-9628-5AA8568249BE}"/>
                </a:ext>
              </a:extLst>
            </p:cNvPr>
            <p:cNvSpPr/>
            <p:nvPr/>
          </p:nvSpPr>
          <p:spPr>
            <a:xfrm>
              <a:off x="999873" y="2028826"/>
              <a:ext cx="4420294" cy="18157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marR="0" lvl="0" indent="0" algn="l" defTabSz="914400" rtl="0" eaLnBrk="1" fontAlgn="auto" latinLnBrk="0" hangingPunct="1">
                <a:lnSpc>
                  <a:spcPct val="7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356766767"/>
      </p:ext>
    </p:extLst>
  </p:cSld>
  <p:clrMapOvr>
    <a:masterClrMapping/>
  </p:clrMapOvr>
  <p:extLst>
    <p:ext uri="{DCECCB84-F9BA-43D5-87BE-67443E8EF086}">
      <p15:sldGuideLst xmlns:p15="http://schemas.microsoft.com/office/powerpoint/2012/main">
        <p15:guide id="1" orient="horz" pos="278">
          <p15:clr>
            <a:srgbClr val="FBAE40"/>
          </p15:clr>
        </p15:guide>
        <p15:guide id="2" pos="2003">
          <p15:clr>
            <a:srgbClr val="FBAE40"/>
          </p15:clr>
        </p15:guide>
        <p15:guide id="3" pos="21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image + titl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B6B27D4-B201-0D8D-27F3-5F6A6677EDD8}"/>
              </a:ext>
            </a:extLst>
          </p:cNvPr>
          <p:cNvSpPr>
            <a:spLocks noGrp="1"/>
          </p:cNvSpPr>
          <p:nvPr>
            <p:ph type="body" sz="quarter" idx="10"/>
          </p:nvPr>
        </p:nvSpPr>
        <p:spPr>
          <a:xfrm>
            <a:off x="995361" y="1754477"/>
            <a:ext cx="2026513" cy="403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17B9D6C4-CC59-FD99-517C-4CFDECE906BE}"/>
              </a:ext>
            </a:extLst>
          </p:cNvPr>
          <p:cNvSpPr>
            <a:spLocks noGrp="1"/>
          </p:cNvSpPr>
          <p:nvPr>
            <p:ph type="title"/>
          </p:nvPr>
        </p:nvSpPr>
        <p:spPr>
          <a:xfrm>
            <a:off x="995363" y="431800"/>
            <a:ext cx="2026512" cy="854363"/>
          </a:xfrm>
        </p:spPr>
        <p:txBody>
          <a:bodyPr/>
          <a:lstStyle/>
          <a:p>
            <a:r>
              <a:rPr lang="en-US"/>
              <a:t>Click to edit Master title</a:t>
            </a:r>
            <a:endParaRPr lang="en-GB"/>
          </a:p>
        </p:txBody>
      </p:sp>
      <p:sp>
        <p:nvSpPr>
          <p:cNvPr id="8" name="Rectangle 7">
            <a:extLst>
              <a:ext uri="{FF2B5EF4-FFF2-40B4-BE49-F238E27FC236}">
                <a16:creationId xmlns:a16="http://schemas.microsoft.com/office/drawing/2014/main" id="{B121C11E-4B92-DB98-2E10-3E7B11BB6DAD}"/>
              </a:ext>
            </a:extLst>
          </p:cNvPr>
          <p:cNvSpPr/>
          <p:nvPr userDrawn="1"/>
        </p:nvSpPr>
        <p:spPr>
          <a:xfrm>
            <a:off x="3179764" y="441326"/>
            <a:ext cx="8020050" cy="5435600"/>
          </a:xfrm>
          <a:prstGeom prst="rect">
            <a:avLst/>
          </a:prstGeom>
          <a:solidFill>
            <a:schemeClr val="tx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63191943"/>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Guides 0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45CDA42-2F5A-4857-AF5A-59C799D05511}"/>
              </a:ext>
            </a:extLst>
          </p:cNvPr>
          <p:cNvGraphicFramePr>
            <a:graphicFrameLocks noChangeAspect="1"/>
          </p:cNvGraphicFramePr>
          <p:nvPr userDrawn="1">
            <p:custDataLst>
              <p:tags r:id="rId1"/>
            </p:custDataLst>
            <p:extLst>
              <p:ext uri="{D42A27DB-BD31-4B8C-83A1-F6EECF244321}">
                <p14:modId xmlns:p14="http://schemas.microsoft.com/office/powerpoint/2010/main" val="29497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B45CDA42-2F5A-4857-AF5A-59C799D055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ACC71A7-4E03-4D58-5ADA-BF5B14744327}"/>
              </a:ext>
            </a:extLst>
          </p:cNvPr>
          <p:cNvSpPr>
            <a:spLocks noGrp="1"/>
          </p:cNvSpPr>
          <p:nvPr>
            <p:ph type="title"/>
          </p:nvPr>
        </p:nvSpPr>
        <p:spPr/>
        <p:txBody>
          <a:bodyPr/>
          <a:lstStyle/>
          <a:p>
            <a:r>
              <a:rPr lang="en-US"/>
              <a:t>Click to edit Master title style</a:t>
            </a:r>
            <a:endParaRPr lang="en-GB"/>
          </a:p>
        </p:txBody>
      </p:sp>
      <p:sp>
        <p:nvSpPr>
          <p:cNvPr id="5" name="Rectangle: Top Corners Rounded 4">
            <a:extLst>
              <a:ext uri="{FF2B5EF4-FFF2-40B4-BE49-F238E27FC236}">
                <a16:creationId xmlns:a16="http://schemas.microsoft.com/office/drawing/2014/main" id="{5A538783-C6C4-4A32-E581-CA769AD9E107}"/>
              </a:ext>
            </a:extLst>
          </p:cNvPr>
          <p:cNvSpPr/>
          <p:nvPr userDrawn="1"/>
        </p:nvSpPr>
        <p:spPr>
          <a:xfrm>
            <a:off x="8558744" y="-4401"/>
            <a:ext cx="2641069" cy="769575"/>
          </a:xfrm>
          <a:prstGeom prst="round2SameRect">
            <a:avLst>
              <a:gd name="adj1" fmla="val 0"/>
              <a:gd name="adj2" fmla="val 12440"/>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err="1">
              <a:ln>
                <a:noFill/>
              </a:ln>
              <a:solidFill>
                <a:srgbClr val="FFFFFF"/>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F9C924B7-8559-D7E6-2429-63B2BFCD8D06}"/>
              </a:ext>
            </a:extLst>
          </p:cNvPr>
          <p:cNvSpPr>
            <a:spLocks noGrp="1"/>
          </p:cNvSpPr>
          <p:nvPr>
            <p:ph type="body" sz="quarter" idx="10" hasCustomPrompt="1"/>
          </p:nvPr>
        </p:nvSpPr>
        <p:spPr>
          <a:xfrm>
            <a:off x="8736016" y="380385"/>
            <a:ext cx="1719262" cy="186881"/>
          </a:xfrm>
        </p:spPr>
        <p:txBody>
          <a:bodyPr/>
          <a:lstStyle>
            <a:lvl1pPr>
              <a:lnSpc>
                <a:spcPct val="70000"/>
              </a:lnSpc>
              <a:spcAft>
                <a:spcPts val="0"/>
              </a:spcAft>
              <a:defRPr sz="2200" b="1">
                <a:solidFill>
                  <a:schemeClr val="accent3">
                    <a:lumMod val="10000"/>
                    <a:lumOff val="90000"/>
                  </a:schemeClr>
                </a:solidFill>
                <a:latin typeface="+mj-lt"/>
              </a:defRPr>
            </a:lvl1pPr>
          </a:lstStyle>
          <a:p>
            <a:pPr lvl="0"/>
            <a:r>
              <a:rPr lang="en-US"/>
              <a:t>Click to edit text</a:t>
            </a:r>
            <a:endParaRPr lang="en-GB"/>
          </a:p>
        </p:txBody>
      </p:sp>
      <p:sp>
        <p:nvSpPr>
          <p:cNvPr id="9" name="TextBox 8">
            <a:extLst>
              <a:ext uri="{FF2B5EF4-FFF2-40B4-BE49-F238E27FC236}">
                <a16:creationId xmlns:a16="http://schemas.microsoft.com/office/drawing/2014/main" id="{0F75A162-E6F1-1D1E-C093-A915AFCE1544}"/>
              </a:ext>
            </a:extLst>
          </p:cNvPr>
          <p:cNvSpPr txBox="1"/>
          <p:nvPr userDrawn="1"/>
        </p:nvSpPr>
        <p:spPr>
          <a:xfrm>
            <a:off x="8736016" y="143318"/>
            <a:ext cx="1439862" cy="186881"/>
          </a:xfrm>
          <a:prstGeom prst="rect">
            <a:avLst/>
          </a:prstGeom>
        </p:spPr>
        <p:txBody>
          <a:bodyPr vert="horz" wrap="square" lIns="0" tIns="0" rIns="0" bIns="0" rtlCol="0" anchor="t" anchorCtr="0">
            <a:noAutofit/>
          </a:bodyPr>
          <a:lstStyle/>
          <a:p>
            <a:pPr algn="l">
              <a:spcAft>
                <a:spcPts val="600"/>
              </a:spcAft>
            </a:pPr>
            <a:r>
              <a:rPr lang="en-GB" sz="1100">
                <a:solidFill>
                  <a:schemeClr val="bg1"/>
                </a:solidFill>
              </a:rPr>
              <a:t>TIMELINE</a:t>
            </a:r>
          </a:p>
        </p:txBody>
      </p:sp>
      <p:sp>
        <p:nvSpPr>
          <p:cNvPr id="11" name="Text Placeholder 10">
            <a:extLst>
              <a:ext uri="{FF2B5EF4-FFF2-40B4-BE49-F238E27FC236}">
                <a16:creationId xmlns:a16="http://schemas.microsoft.com/office/drawing/2014/main" id="{EE3C4C66-538D-903E-4E4D-AFCDACB7BB82}"/>
              </a:ext>
            </a:extLst>
          </p:cNvPr>
          <p:cNvSpPr>
            <a:spLocks noGrp="1"/>
          </p:cNvSpPr>
          <p:nvPr>
            <p:ph type="body" sz="quarter" idx="11"/>
          </p:nvPr>
        </p:nvSpPr>
        <p:spPr>
          <a:xfrm>
            <a:off x="995363" y="1330326"/>
            <a:ext cx="2184399"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E9EE69DB-07D3-D8D6-9FEE-60983D094FB9}"/>
              </a:ext>
            </a:extLst>
          </p:cNvPr>
          <p:cNvSpPr>
            <a:spLocks noGrp="1"/>
          </p:cNvSpPr>
          <p:nvPr>
            <p:ph type="body" sz="quarter" idx="12"/>
          </p:nvPr>
        </p:nvSpPr>
        <p:spPr>
          <a:xfrm>
            <a:off x="3359150" y="1330326"/>
            <a:ext cx="4522788" cy="4546599"/>
          </a:xfrm>
          <a:solidFill>
            <a:schemeClr val="bg1">
              <a:lumMod val="95000"/>
            </a:schemeClr>
          </a:solidFill>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0">
            <a:extLst>
              <a:ext uri="{FF2B5EF4-FFF2-40B4-BE49-F238E27FC236}">
                <a16:creationId xmlns:a16="http://schemas.microsoft.com/office/drawing/2014/main" id="{40E58588-3AB9-97EE-E7C5-9486561BBF38}"/>
              </a:ext>
            </a:extLst>
          </p:cNvPr>
          <p:cNvSpPr>
            <a:spLocks noGrp="1"/>
          </p:cNvSpPr>
          <p:nvPr>
            <p:ph type="body" sz="quarter" idx="13"/>
          </p:nvPr>
        </p:nvSpPr>
        <p:spPr>
          <a:xfrm>
            <a:off x="8059738" y="1330327"/>
            <a:ext cx="3136900" cy="4546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7847048"/>
      </p:ext>
    </p:extLst>
  </p:cSld>
  <p:clrMapOvr>
    <a:masterClrMapping/>
  </p:clrMapOvr>
  <p:extLst>
    <p:ext uri="{DCECCB84-F9BA-43D5-87BE-67443E8EF086}">
      <p15:sldGuideLst xmlns:p15="http://schemas.microsoft.com/office/powerpoint/2012/main">
        <p15:guide id="1" pos="2003">
          <p15:clr>
            <a:srgbClr val="FBAE40"/>
          </p15:clr>
        </p15:guide>
        <p15:guide id="2" pos="2116">
          <p15:clr>
            <a:srgbClr val="FBAE40"/>
          </p15:clr>
        </p15:guide>
        <p15:guide id="3" pos="4965">
          <p15:clr>
            <a:srgbClr val="FBAE40"/>
          </p15:clr>
        </p15:guide>
        <p15:guide id="4" pos="507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45CDA42-2F5A-4857-AF5A-59C799D05511}"/>
              </a:ext>
            </a:extLst>
          </p:cNvPr>
          <p:cNvGraphicFramePr>
            <a:graphicFrameLocks noChangeAspect="1"/>
          </p:cNvGraphicFramePr>
          <p:nvPr userDrawn="1">
            <p:custDataLst>
              <p:tags r:id="rId1"/>
            </p:custDataLst>
            <p:extLst>
              <p:ext uri="{D42A27DB-BD31-4B8C-83A1-F6EECF244321}">
                <p14:modId xmlns:p14="http://schemas.microsoft.com/office/powerpoint/2010/main" val="29497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B45CDA42-2F5A-4857-AF5A-59C799D055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F789C8-0708-A1F7-5D73-EA09F10860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0063367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ckground only">
    <p:bg>
      <p:bgPr>
        <a:solidFill>
          <a:schemeClr val="accent3">
            <a:lumMod val="10000"/>
            <a:lumOff val="90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45CDA42-2F5A-4857-AF5A-59C799D05511}"/>
              </a:ext>
            </a:extLst>
          </p:cNvPr>
          <p:cNvGraphicFramePr>
            <a:graphicFrameLocks noChangeAspect="1"/>
          </p:cNvGraphicFramePr>
          <p:nvPr userDrawn="1">
            <p:custDataLst>
              <p:tags r:id="rId1"/>
            </p:custDataLst>
            <p:extLst>
              <p:ext uri="{D42A27DB-BD31-4B8C-83A1-F6EECF244321}">
                <p14:modId xmlns:p14="http://schemas.microsoft.com/office/powerpoint/2010/main" val="29497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B45CDA42-2F5A-4857-AF5A-59C799D055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Title 17">
            <a:extLst>
              <a:ext uri="{FF2B5EF4-FFF2-40B4-BE49-F238E27FC236}">
                <a16:creationId xmlns:a16="http://schemas.microsoft.com/office/drawing/2014/main" id="{AF941365-5106-9774-FDE1-810D7C632475}"/>
              </a:ext>
            </a:extLst>
          </p:cNvPr>
          <p:cNvSpPr>
            <a:spLocks noGrp="1"/>
          </p:cNvSpPr>
          <p:nvPr>
            <p:ph type="title"/>
          </p:nvPr>
        </p:nvSpPr>
        <p:spPr>
          <a:xfrm>
            <a:off x="995363" y="431800"/>
            <a:ext cx="2579962" cy="854363"/>
          </a:xfrm>
        </p:spPr>
        <p:txBody>
          <a:bodyPr/>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3976156261"/>
      </p:ext>
    </p:extLst>
  </p:cSld>
  <p:clrMapOvr>
    <a:masterClrMapping/>
  </p:clrMapOvr>
  <p:extLst>
    <p:ext uri="{DCECCB84-F9BA-43D5-87BE-67443E8EF086}">
      <p15:sldGuideLst xmlns:p15="http://schemas.microsoft.com/office/powerpoint/2012/main">
        <p15:guide id="1" pos="2593">
          <p15:clr>
            <a:srgbClr val="FBAE40"/>
          </p15:clr>
        </p15:guide>
        <p15:guide id="2" pos="271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s Layout - Option 03">
    <p:bg>
      <p:bgPr>
        <a:solidFill>
          <a:schemeClr val="accent2">
            <a:lumMod val="75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45CDA42-2F5A-4857-AF5A-59C799D05511}"/>
              </a:ext>
            </a:extLst>
          </p:cNvPr>
          <p:cNvGraphicFramePr>
            <a:graphicFrameLocks noChangeAspect="1"/>
          </p:cNvGraphicFramePr>
          <p:nvPr userDrawn="1">
            <p:custDataLst>
              <p:tags r:id="rId1"/>
            </p:custDataLst>
            <p:extLst>
              <p:ext uri="{D42A27DB-BD31-4B8C-83A1-F6EECF244321}">
                <p14:modId xmlns:p14="http://schemas.microsoft.com/office/powerpoint/2010/main" val="29497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B45CDA42-2F5A-4857-AF5A-59C799D055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63CCFA0E-8DD7-A472-9D5B-5EC899B3028A}"/>
              </a:ext>
            </a:extLst>
          </p:cNvPr>
          <p:cNvSpPr txBox="1"/>
          <p:nvPr userDrawn="1"/>
        </p:nvSpPr>
        <p:spPr>
          <a:xfrm>
            <a:off x="12286694" y="-1"/>
            <a:ext cx="1908700" cy="2761489"/>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GB" sz="1000" b="1">
                <a:solidFill>
                  <a:schemeClr val="bg1"/>
                </a:solidFill>
              </a:rPr>
              <a:t>Contents Page – Instructions</a:t>
            </a:r>
          </a:p>
          <a:p>
            <a:pPr algn="l">
              <a:spcAft>
                <a:spcPts val="600"/>
              </a:spcAft>
            </a:pPr>
            <a:r>
              <a:rPr lang="en-GB" sz="1000" b="0">
                <a:solidFill>
                  <a:schemeClr val="bg1"/>
                </a:solidFill>
              </a:rPr>
              <a:t>This layout is 1 of 7 that have been provided. You can find the other layouts under this section.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b="0">
                <a:solidFill>
                  <a:schemeClr val="bg1"/>
                </a:solidFill>
              </a:rPr>
              <a:t>You can edit the page number and description fields as required for your proposal.</a:t>
            </a:r>
          </a:p>
          <a:p>
            <a:pPr algn="l">
              <a:spcAft>
                <a:spcPts val="600"/>
              </a:spcAft>
            </a:pPr>
            <a:r>
              <a:rPr lang="en-GB" sz="1000" b="0">
                <a:solidFill>
                  <a:schemeClr val="bg1"/>
                </a:solidFill>
              </a:rPr>
              <a:t>Should you want to change the leader image on this layout, refer to the SLC Design Hub Portal.</a:t>
            </a:r>
          </a:p>
          <a:p>
            <a:pPr algn="l">
              <a:spcAft>
                <a:spcPts val="600"/>
              </a:spcAft>
            </a:pPr>
            <a:r>
              <a:rPr lang="en-GB" sz="1000" b="1">
                <a:solidFill>
                  <a:schemeClr val="bg1"/>
                </a:solidFill>
              </a:rPr>
              <a:t>You can add any requested or mandatory information in the “Appendices” section of the proposal.</a:t>
            </a:r>
          </a:p>
        </p:txBody>
      </p:sp>
      <p:sp>
        <p:nvSpPr>
          <p:cNvPr id="3" name="Title 2">
            <a:extLst>
              <a:ext uri="{FF2B5EF4-FFF2-40B4-BE49-F238E27FC236}">
                <a16:creationId xmlns:a16="http://schemas.microsoft.com/office/drawing/2014/main" id="{29E2EA5F-763E-1B56-9D2D-EC63669EEA6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5" name="Freeform 19">
            <a:extLst>
              <a:ext uri="{FF2B5EF4-FFF2-40B4-BE49-F238E27FC236}">
                <a16:creationId xmlns:a16="http://schemas.microsoft.com/office/drawing/2014/main" id="{A1EBE238-9B48-4C82-C9F6-9CA0DB85A6B3}"/>
              </a:ext>
              <a:ext uri="{C183D7F6-B498-43B3-948B-1728B52AA6E4}">
                <adec:decorative xmlns:adec="http://schemas.microsoft.com/office/drawing/2017/decorative" val="1"/>
              </a:ext>
            </a:extLst>
          </p:cNvPr>
          <p:cNvSpPr>
            <a:spLocks noEditPoints="1"/>
          </p:cNvSpPr>
          <p:nvPr userDrawn="1"/>
        </p:nvSpPr>
        <p:spPr bwMode="auto">
          <a:xfrm>
            <a:off x="550863" y="6460961"/>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 name="TextBox 5">
            <a:extLst>
              <a:ext uri="{FF2B5EF4-FFF2-40B4-BE49-F238E27FC236}">
                <a16:creationId xmlns:a16="http://schemas.microsoft.com/office/drawing/2014/main" id="{B25E4F85-795F-A663-3F09-AD1A37A85E27}"/>
              </a:ext>
              <a:ext uri="{C183D7F6-B498-43B3-948B-1728B52AA6E4}">
                <adec:decorative xmlns:adec="http://schemas.microsoft.com/office/drawing/2017/decorative" val="1"/>
              </a:ext>
            </a:extLst>
          </p:cNvPr>
          <p:cNvSpPr txBox="1"/>
          <p:nvPr userDrawn="1"/>
        </p:nvSpPr>
        <p:spPr>
          <a:xfrm>
            <a:off x="1248385" y="6467074"/>
            <a:ext cx="4755540" cy="19078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u="none" strike="noStrike" kern="1200">
                <a:solidFill>
                  <a:schemeClr val="bg1"/>
                </a:solidFill>
                <a:effectLst/>
                <a:latin typeface="+mn-lt"/>
                <a:ea typeface="+mn-ea"/>
                <a:cs typeface="+mn-cs"/>
              </a:rPr>
              <a:t>© KPMG AS and KPMG Law </a:t>
            </a:r>
            <a:r>
              <a:rPr lang="en-US" sz="600" b="0" i="0" u="none" strike="noStrike" kern="1200" err="1">
                <a:solidFill>
                  <a:schemeClr val="bg1"/>
                </a:solidFill>
                <a:effectLst/>
                <a:latin typeface="+mn-lt"/>
                <a:ea typeface="+mn-ea"/>
                <a:cs typeface="+mn-cs"/>
              </a:rPr>
              <a:t>Advokatfirma</a:t>
            </a:r>
            <a:r>
              <a:rPr lang="en-US" sz="600" b="0" i="0" u="none" strike="noStrike" kern="1200">
                <a:solidFill>
                  <a:schemeClr val="bg1"/>
                </a:solidFill>
                <a:effectLst/>
                <a:latin typeface="+mn-lt"/>
                <a:ea typeface="+mn-ea"/>
                <a:cs typeface="+mn-cs"/>
              </a:rPr>
              <a:t> AS, Norwegian limited liability companies and a member firm of the KPMG global organization of independent member firms affiliated with KPMG International Limited, a private English company limited by guarantee. All rights reserved.</a:t>
            </a:r>
          </a:p>
        </p:txBody>
      </p:sp>
      <p:sp>
        <p:nvSpPr>
          <p:cNvPr id="14" name="Shape 8">
            <a:extLst>
              <a:ext uri="{FF2B5EF4-FFF2-40B4-BE49-F238E27FC236}">
                <a16:creationId xmlns:a16="http://schemas.microsoft.com/office/drawing/2014/main" id="{3E6851F8-D878-98F2-64AE-A665BE3B8E2C}"/>
              </a:ext>
            </a:extLst>
          </p:cNvPr>
          <p:cNvSpPr txBox="1">
            <a:spLocks/>
          </p:cNvSpPr>
          <p:nvPr userDrawn="1"/>
        </p:nvSpPr>
        <p:spPr>
          <a:xfrm>
            <a:off x="11398040" y="6485239"/>
            <a:ext cx="242486" cy="149412"/>
          </a:xfrm>
          <a:prstGeom prst="rect">
            <a:avLst/>
          </a:prstGeom>
        </p:spPr>
        <p:txBody>
          <a:bodyPr lIns="0" tIns="0" rIns="0" bIns="0" anchor="ctr"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800" b="1" smtClean="0">
                <a:solidFill>
                  <a:schemeClr val="bg1"/>
                </a:solidFill>
                <a:latin typeface="+mn-lt"/>
                <a:ea typeface="Arial"/>
                <a:cs typeface="Arial" panose="020B0604020202020204" pitchFamily="34" charset="0"/>
              </a:rPr>
              <a:pPr algn="r"/>
              <a:t>‹#›</a:t>
            </a:fld>
            <a:endParaRPr lang="en-GB" sz="1000" b="1">
              <a:solidFill>
                <a:schemeClr val="bg1"/>
              </a:solidFill>
              <a:latin typeface="+mn-lt"/>
              <a:ea typeface="Arial"/>
              <a:cs typeface="Arial" panose="020B0604020202020204" pitchFamily="34" charset="0"/>
            </a:endParaRPr>
          </a:p>
        </p:txBody>
      </p:sp>
      <p:cxnSp>
        <p:nvCxnSpPr>
          <p:cNvPr id="15" name="Straight Connector 14">
            <a:extLst>
              <a:ext uri="{FF2B5EF4-FFF2-40B4-BE49-F238E27FC236}">
                <a16:creationId xmlns:a16="http://schemas.microsoft.com/office/drawing/2014/main" id="{E6F7432D-AC02-FCDC-F0B9-C601392469E3}"/>
              </a:ext>
            </a:extLst>
          </p:cNvPr>
          <p:cNvCxnSpPr>
            <a:cxnSpLocks/>
          </p:cNvCxnSpPr>
          <p:nvPr userDrawn="1"/>
        </p:nvCxnSpPr>
        <p:spPr>
          <a:xfrm>
            <a:off x="11379981" y="6486639"/>
            <a:ext cx="0" cy="149412"/>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2F5CAA1-8A95-ADF5-A549-4A44398F79CF}"/>
              </a:ext>
              <a:ext uri="{C183D7F6-B498-43B3-948B-1728B52AA6E4}">
                <adec:decorative xmlns:adec="http://schemas.microsoft.com/office/drawing/2017/decorative" val="1"/>
              </a:ext>
            </a:extLst>
          </p:cNvPr>
          <p:cNvSpPr txBox="1"/>
          <p:nvPr userDrawn="1">
            <p:custDataLst>
              <p:tags r:id="rId2"/>
            </p:custDataLst>
          </p:nvPr>
        </p:nvSpPr>
        <p:spPr>
          <a:xfrm>
            <a:off x="9426832" y="6513779"/>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i="0" u="none" strike="noStrike" kern="1200" noProof="0">
                <a:solidFill>
                  <a:schemeClr val="bg1"/>
                </a:solidFill>
                <a:effectLst/>
                <a:latin typeface="+mn-lt"/>
                <a:ea typeface="+mn-ea"/>
                <a:cs typeface="+mn-cs"/>
              </a:rPr>
              <a:t>KPMG Confidential</a:t>
            </a:r>
          </a:p>
        </p:txBody>
      </p:sp>
    </p:spTree>
    <p:extLst>
      <p:ext uri="{BB962C8B-B14F-4D97-AF65-F5344CB8AC3E}">
        <p14:creationId xmlns:p14="http://schemas.microsoft.com/office/powerpoint/2010/main" val="230658622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letter 01">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419A33E2-EF10-4AEF-879D-7B7204BE1927}"/>
              </a:ext>
            </a:extLst>
          </p:cNvPr>
          <p:cNvSpPr>
            <a:spLocks noEditPoints="1"/>
          </p:cNvSpPr>
          <p:nvPr userDrawn="1"/>
        </p:nvSpPr>
        <p:spPr bwMode="auto">
          <a:xfrm>
            <a:off x="995363" y="450390"/>
            <a:ext cx="773847" cy="314785"/>
          </a:xfrm>
          <a:custGeom>
            <a:avLst/>
            <a:gdLst>
              <a:gd name="T0" fmla="*/ 1076 w 1134"/>
              <a:gd name="T1" fmla="*/ 308 h 455"/>
              <a:gd name="T2" fmla="*/ 891 w 1134"/>
              <a:gd name="T3" fmla="*/ 347 h 455"/>
              <a:gd name="T4" fmla="*/ 980 w 1134"/>
              <a:gd name="T5" fmla="*/ 241 h 455"/>
              <a:gd name="T6" fmla="*/ 1079 w 1134"/>
              <a:gd name="T7" fmla="*/ 223 h 455"/>
              <a:gd name="T8" fmla="*/ 891 w 1134"/>
              <a:gd name="T9" fmla="*/ 9 h 455"/>
              <a:gd name="T10" fmla="*/ 987 w 1134"/>
              <a:gd name="T11" fmla="*/ 404 h 455"/>
              <a:gd name="T12" fmla="*/ 999 w 1134"/>
              <a:gd name="T13" fmla="*/ 356 h 455"/>
              <a:gd name="T14" fmla="*/ 852 w 1134"/>
              <a:gd name="T15" fmla="*/ 259 h 455"/>
              <a:gd name="T16" fmla="*/ 783 w 1134"/>
              <a:gd name="T17" fmla="*/ 347 h 455"/>
              <a:gd name="T18" fmla="*/ 625 w 1134"/>
              <a:gd name="T19" fmla="*/ 347 h 455"/>
              <a:gd name="T20" fmla="*/ 852 w 1134"/>
              <a:gd name="T21" fmla="*/ 9 h 455"/>
              <a:gd name="T22" fmla="*/ 687 w 1134"/>
              <a:gd name="T23" fmla="*/ 347 h 455"/>
              <a:gd name="T24" fmla="*/ 580 w 1134"/>
              <a:gd name="T25" fmla="*/ 207 h 455"/>
              <a:gd name="T26" fmla="*/ 419 w 1134"/>
              <a:gd name="T27" fmla="*/ 347 h 455"/>
              <a:gd name="T28" fmla="*/ 393 w 1134"/>
              <a:gd name="T29" fmla="*/ 207 h 455"/>
              <a:gd name="T30" fmla="*/ 580 w 1134"/>
              <a:gd name="T31" fmla="*/ 9 h 455"/>
              <a:gd name="T32" fmla="*/ 567 w 1134"/>
              <a:gd name="T33" fmla="*/ 259 h 455"/>
              <a:gd name="T34" fmla="*/ 372 w 1134"/>
              <a:gd name="T35" fmla="*/ 313 h 455"/>
              <a:gd name="T36" fmla="*/ 356 w 1134"/>
              <a:gd name="T37" fmla="*/ 314 h 455"/>
              <a:gd name="T38" fmla="*/ 352 w 1134"/>
              <a:gd name="T39" fmla="*/ 275 h 455"/>
              <a:gd name="T40" fmla="*/ 381 w 1134"/>
              <a:gd name="T41" fmla="*/ 246 h 455"/>
              <a:gd name="T42" fmla="*/ 372 w 1134"/>
              <a:gd name="T43" fmla="*/ 313 h 455"/>
              <a:gd name="T44" fmla="*/ 270 w 1134"/>
              <a:gd name="T45" fmla="*/ 343 h 455"/>
              <a:gd name="T46" fmla="*/ 150 w 1134"/>
              <a:gd name="T47" fmla="*/ 329 h 455"/>
              <a:gd name="T48" fmla="*/ 100 w 1134"/>
              <a:gd name="T49" fmla="*/ 307 h 455"/>
              <a:gd name="T50" fmla="*/ 74 w 1134"/>
              <a:gd name="T51" fmla="*/ 9 h 455"/>
              <a:gd name="T52" fmla="*/ 882 w 1134"/>
              <a:gd name="T53" fmla="*/ 0 h 455"/>
              <a:gd name="T54" fmla="*/ 861 w 1134"/>
              <a:gd name="T55" fmla="*/ 0 h 455"/>
              <a:gd name="T56" fmla="*/ 589 w 1134"/>
              <a:gd name="T57" fmla="*/ 207 h 455"/>
              <a:gd name="T58" fmla="*/ 337 w 1134"/>
              <a:gd name="T59" fmla="*/ 207 h 455"/>
              <a:gd name="T60" fmla="*/ 65 w 1134"/>
              <a:gd name="T61" fmla="*/ 0 h 455"/>
              <a:gd name="T62" fmla="*/ 57 w 1134"/>
              <a:gd name="T63" fmla="*/ 450 h 455"/>
              <a:gd name="T64" fmla="*/ 140 w 1134"/>
              <a:gd name="T65" fmla="*/ 450 h 455"/>
              <a:gd name="T66" fmla="*/ 266 w 1134"/>
              <a:gd name="T67" fmla="*/ 356 h 455"/>
              <a:gd name="T68" fmla="*/ 327 w 1134"/>
              <a:gd name="T69" fmla="*/ 356 h 455"/>
              <a:gd name="T70" fmla="*/ 360 w 1134"/>
              <a:gd name="T71" fmla="*/ 356 h 455"/>
              <a:gd name="T72" fmla="*/ 451 w 1134"/>
              <a:gd name="T73" fmla="*/ 450 h 455"/>
              <a:gd name="T74" fmla="*/ 568 w 1134"/>
              <a:gd name="T75" fmla="*/ 356 h 455"/>
              <a:gd name="T76" fmla="*/ 681 w 1134"/>
              <a:gd name="T77" fmla="*/ 356 h 455"/>
              <a:gd name="T78" fmla="*/ 761 w 1134"/>
              <a:gd name="T79" fmla="*/ 450 h 455"/>
              <a:gd name="T80" fmla="*/ 842 w 1134"/>
              <a:gd name="T81" fmla="*/ 429 h 455"/>
              <a:gd name="T82" fmla="*/ 1064 w 1134"/>
              <a:gd name="T83" fmla="*/ 356 h 455"/>
              <a:gd name="T84" fmla="*/ 882 w 1134"/>
              <a:gd name="T85"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4" h="455">
                <a:moveTo>
                  <a:pt x="1125" y="347"/>
                </a:moveTo>
                <a:cubicBezTo>
                  <a:pt x="1066" y="347"/>
                  <a:pt x="1066" y="347"/>
                  <a:pt x="1066" y="347"/>
                </a:cubicBezTo>
                <a:cubicBezTo>
                  <a:pt x="1076" y="308"/>
                  <a:pt x="1076" y="308"/>
                  <a:pt x="1076" y="308"/>
                </a:cubicBezTo>
                <a:cubicBezTo>
                  <a:pt x="958" y="308"/>
                  <a:pt x="958" y="308"/>
                  <a:pt x="958" y="308"/>
                </a:cubicBezTo>
                <a:cubicBezTo>
                  <a:pt x="948" y="347"/>
                  <a:pt x="948" y="347"/>
                  <a:pt x="948" y="347"/>
                </a:cubicBezTo>
                <a:cubicBezTo>
                  <a:pt x="891" y="347"/>
                  <a:pt x="891" y="347"/>
                  <a:pt x="891" y="347"/>
                </a:cubicBezTo>
                <a:cubicBezTo>
                  <a:pt x="891" y="339"/>
                  <a:pt x="891" y="339"/>
                  <a:pt x="891" y="339"/>
                </a:cubicBezTo>
                <a:cubicBezTo>
                  <a:pt x="892" y="334"/>
                  <a:pt x="893" y="330"/>
                  <a:pt x="894" y="325"/>
                </a:cubicBezTo>
                <a:cubicBezTo>
                  <a:pt x="904" y="283"/>
                  <a:pt x="932" y="241"/>
                  <a:pt x="980" y="241"/>
                </a:cubicBezTo>
                <a:cubicBezTo>
                  <a:pt x="998" y="241"/>
                  <a:pt x="1017" y="248"/>
                  <a:pt x="1015" y="275"/>
                </a:cubicBezTo>
                <a:cubicBezTo>
                  <a:pt x="1085" y="275"/>
                  <a:pt x="1085" y="275"/>
                  <a:pt x="1085" y="275"/>
                </a:cubicBezTo>
                <a:cubicBezTo>
                  <a:pt x="1088" y="262"/>
                  <a:pt x="1092" y="242"/>
                  <a:pt x="1079" y="223"/>
                </a:cubicBezTo>
                <a:cubicBezTo>
                  <a:pt x="1064" y="202"/>
                  <a:pt x="1034" y="194"/>
                  <a:pt x="995" y="194"/>
                </a:cubicBezTo>
                <a:cubicBezTo>
                  <a:pt x="967" y="194"/>
                  <a:pt x="926" y="198"/>
                  <a:pt x="891" y="221"/>
                </a:cubicBezTo>
                <a:cubicBezTo>
                  <a:pt x="891" y="9"/>
                  <a:pt x="891" y="9"/>
                  <a:pt x="891" y="9"/>
                </a:cubicBezTo>
                <a:cubicBezTo>
                  <a:pt x="1125" y="9"/>
                  <a:pt x="1125" y="9"/>
                  <a:pt x="1125" y="9"/>
                </a:cubicBezTo>
                <a:lnTo>
                  <a:pt x="1125" y="347"/>
                </a:lnTo>
                <a:close/>
                <a:moveTo>
                  <a:pt x="987" y="404"/>
                </a:moveTo>
                <a:cubicBezTo>
                  <a:pt x="974" y="406"/>
                  <a:pt x="960" y="408"/>
                  <a:pt x="948" y="408"/>
                </a:cubicBezTo>
                <a:cubicBezTo>
                  <a:pt x="914" y="408"/>
                  <a:pt x="891" y="392"/>
                  <a:pt x="890" y="356"/>
                </a:cubicBezTo>
                <a:cubicBezTo>
                  <a:pt x="999" y="356"/>
                  <a:pt x="999" y="356"/>
                  <a:pt x="999" y="356"/>
                </a:cubicBezTo>
                <a:lnTo>
                  <a:pt x="987" y="404"/>
                </a:lnTo>
                <a:close/>
                <a:moveTo>
                  <a:pt x="852" y="211"/>
                </a:moveTo>
                <a:cubicBezTo>
                  <a:pt x="852" y="259"/>
                  <a:pt x="852" y="259"/>
                  <a:pt x="852" y="259"/>
                </a:cubicBezTo>
                <a:cubicBezTo>
                  <a:pt x="836" y="282"/>
                  <a:pt x="826" y="306"/>
                  <a:pt x="821" y="326"/>
                </a:cubicBezTo>
                <a:cubicBezTo>
                  <a:pt x="819" y="333"/>
                  <a:pt x="818" y="340"/>
                  <a:pt x="817" y="347"/>
                </a:cubicBezTo>
                <a:cubicBezTo>
                  <a:pt x="783" y="347"/>
                  <a:pt x="783" y="347"/>
                  <a:pt x="783" y="347"/>
                </a:cubicBezTo>
                <a:cubicBezTo>
                  <a:pt x="812" y="207"/>
                  <a:pt x="812" y="207"/>
                  <a:pt x="812" y="207"/>
                </a:cubicBezTo>
                <a:cubicBezTo>
                  <a:pt x="713" y="207"/>
                  <a:pt x="713" y="207"/>
                  <a:pt x="713" y="207"/>
                </a:cubicBezTo>
                <a:cubicBezTo>
                  <a:pt x="625" y="347"/>
                  <a:pt x="625" y="347"/>
                  <a:pt x="625" y="347"/>
                </a:cubicBezTo>
                <a:cubicBezTo>
                  <a:pt x="618" y="347"/>
                  <a:pt x="618" y="347"/>
                  <a:pt x="618" y="347"/>
                </a:cubicBezTo>
                <a:cubicBezTo>
                  <a:pt x="618" y="9"/>
                  <a:pt x="618" y="9"/>
                  <a:pt x="618" y="9"/>
                </a:cubicBezTo>
                <a:cubicBezTo>
                  <a:pt x="852" y="9"/>
                  <a:pt x="852" y="9"/>
                  <a:pt x="852" y="9"/>
                </a:cubicBezTo>
                <a:lnTo>
                  <a:pt x="852" y="211"/>
                </a:lnTo>
                <a:close/>
                <a:moveTo>
                  <a:pt x="722" y="347"/>
                </a:moveTo>
                <a:cubicBezTo>
                  <a:pt x="687" y="347"/>
                  <a:pt x="687" y="347"/>
                  <a:pt x="687" y="347"/>
                </a:cubicBezTo>
                <a:cubicBezTo>
                  <a:pt x="740" y="263"/>
                  <a:pt x="740" y="263"/>
                  <a:pt x="740" y="263"/>
                </a:cubicBezTo>
                <a:lnTo>
                  <a:pt x="722" y="347"/>
                </a:lnTo>
                <a:close/>
                <a:moveTo>
                  <a:pt x="580" y="207"/>
                </a:moveTo>
                <a:cubicBezTo>
                  <a:pt x="521" y="207"/>
                  <a:pt x="521" y="207"/>
                  <a:pt x="521" y="207"/>
                </a:cubicBezTo>
                <a:cubicBezTo>
                  <a:pt x="481" y="347"/>
                  <a:pt x="481" y="347"/>
                  <a:pt x="481" y="347"/>
                </a:cubicBezTo>
                <a:cubicBezTo>
                  <a:pt x="419" y="347"/>
                  <a:pt x="419" y="347"/>
                  <a:pt x="419" y="347"/>
                </a:cubicBezTo>
                <a:cubicBezTo>
                  <a:pt x="451" y="335"/>
                  <a:pt x="470" y="313"/>
                  <a:pt x="476" y="280"/>
                </a:cubicBezTo>
                <a:cubicBezTo>
                  <a:pt x="481" y="254"/>
                  <a:pt x="478" y="237"/>
                  <a:pt x="468" y="224"/>
                </a:cubicBezTo>
                <a:cubicBezTo>
                  <a:pt x="452" y="205"/>
                  <a:pt x="421" y="207"/>
                  <a:pt x="393" y="207"/>
                </a:cubicBezTo>
                <a:cubicBezTo>
                  <a:pt x="388" y="207"/>
                  <a:pt x="346" y="207"/>
                  <a:pt x="346" y="207"/>
                </a:cubicBezTo>
                <a:cubicBezTo>
                  <a:pt x="346" y="9"/>
                  <a:pt x="346" y="9"/>
                  <a:pt x="346" y="9"/>
                </a:cubicBezTo>
                <a:cubicBezTo>
                  <a:pt x="580" y="9"/>
                  <a:pt x="580" y="9"/>
                  <a:pt x="580" y="9"/>
                </a:cubicBezTo>
                <a:lnTo>
                  <a:pt x="580" y="207"/>
                </a:lnTo>
                <a:close/>
                <a:moveTo>
                  <a:pt x="542" y="347"/>
                </a:moveTo>
                <a:cubicBezTo>
                  <a:pt x="567" y="259"/>
                  <a:pt x="567" y="259"/>
                  <a:pt x="567" y="259"/>
                </a:cubicBezTo>
                <a:cubicBezTo>
                  <a:pt x="568" y="347"/>
                  <a:pt x="568" y="347"/>
                  <a:pt x="568" y="347"/>
                </a:cubicBezTo>
                <a:lnTo>
                  <a:pt x="542" y="347"/>
                </a:lnTo>
                <a:close/>
                <a:moveTo>
                  <a:pt x="372" y="313"/>
                </a:moveTo>
                <a:cubicBezTo>
                  <a:pt x="372" y="313"/>
                  <a:pt x="372" y="313"/>
                  <a:pt x="372" y="313"/>
                </a:cubicBezTo>
                <a:cubicBezTo>
                  <a:pt x="370" y="314"/>
                  <a:pt x="368" y="314"/>
                  <a:pt x="365" y="314"/>
                </a:cubicBezTo>
                <a:cubicBezTo>
                  <a:pt x="362" y="314"/>
                  <a:pt x="359" y="314"/>
                  <a:pt x="356" y="314"/>
                </a:cubicBezTo>
                <a:cubicBezTo>
                  <a:pt x="341" y="314"/>
                  <a:pt x="341" y="314"/>
                  <a:pt x="341" y="314"/>
                </a:cubicBezTo>
                <a:cubicBezTo>
                  <a:pt x="348" y="288"/>
                  <a:pt x="348" y="288"/>
                  <a:pt x="348" y="288"/>
                </a:cubicBezTo>
                <a:cubicBezTo>
                  <a:pt x="352" y="275"/>
                  <a:pt x="352" y="275"/>
                  <a:pt x="352" y="275"/>
                </a:cubicBezTo>
                <a:cubicBezTo>
                  <a:pt x="359" y="246"/>
                  <a:pt x="359" y="246"/>
                  <a:pt x="359" y="246"/>
                </a:cubicBezTo>
                <a:cubicBezTo>
                  <a:pt x="363" y="246"/>
                  <a:pt x="366" y="246"/>
                  <a:pt x="370" y="246"/>
                </a:cubicBezTo>
                <a:cubicBezTo>
                  <a:pt x="373" y="246"/>
                  <a:pt x="377" y="246"/>
                  <a:pt x="381" y="246"/>
                </a:cubicBezTo>
                <a:cubicBezTo>
                  <a:pt x="401" y="246"/>
                  <a:pt x="413" y="247"/>
                  <a:pt x="418" y="253"/>
                </a:cubicBezTo>
                <a:cubicBezTo>
                  <a:pt x="421" y="258"/>
                  <a:pt x="421" y="266"/>
                  <a:pt x="417" y="279"/>
                </a:cubicBezTo>
                <a:cubicBezTo>
                  <a:pt x="410" y="300"/>
                  <a:pt x="401" y="311"/>
                  <a:pt x="372" y="313"/>
                </a:cubicBezTo>
                <a:moveTo>
                  <a:pt x="307" y="219"/>
                </a:moveTo>
                <a:cubicBezTo>
                  <a:pt x="304" y="231"/>
                  <a:pt x="304" y="231"/>
                  <a:pt x="304" y="231"/>
                </a:cubicBezTo>
                <a:cubicBezTo>
                  <a:pt x="270" y="343"/>
                  <a:pt x="270" y="343"/>
                  <a:pt x="270" y="343"/>
                </a:cubicBezTo>
                <a:cubicBezTo>
                  <a:pt x="269" y="347"/>
                  <a:pt x="269" y="347"/>
                  <a:pt x="269" y="347"/>
                </a:cubicBezTo>
                <a:cubicBezTo>
                  <a:pt x="159" y="347"/>
                  <a:pt x="159" y="347"/>
                  <a:pt x="159" y="347"/>
                </a:cubicBezTo>
                <a:cubicBezTo>
                  <a:pt x="150" y="329"/>
                  <a:pt x="150" y="329"/>
                  <a:pt x="150" y="329"/>
                </a:cubicBezTo>
                <a:cubicBezTo>
                  <a:pt x="269" y="207"/>
                  <a:pt x="269" y="207"/>
                  <a:pt x="269" y="207"/>
                </a:cubicBezTo>
                <a:cubicBezTo>
                  <a:pt x="192" y="207"/>
                  <a:pt x="192" y="207"/>
                  <a:pt x="192" y="207"/>
                </a:cubicBezTo>
                <a:cubicBezTo>
                  <a:pt x="100" y="307"/>
                  <a:pt x="100" y="307"/>
                  <a:pt x="100" y="307"/>
                </a:cubicBezTo>
                <a:cubicBezTo>
                  <a:pt x="130" y="207"/>
                  <a:pt x="130" y="207"/>
                  <a:pt x="130" y="207"/>
                </a:cubicBezTo>
                <a:cubicBezTo>
                  <a:pt x="74" y="207"/>
                  <a:pt x="74" y="207"/>
                  <a:pt x="74" y="207"/>
                </a:cubicBezTo>
                <a:cubicBezTo>
                  <a:pt x="74" y="9"/>
                  <a:pt x="74" y="9"/>
                  <a:pt x="74" y="9"/>
                </a:cubicBezTo>
                <a:cubicBezTo>
                  <a:pt x="307" y="9"/>
                  <a:pt x="307" y="9"/>
                  <a:pt x="307" y="9"/>
                </a:cubicBezTo>
                <a:lnTo>
                  <a:pt x="307" y="219"/>
                </a:lnTo>
                <a:close/>
                <a:moveTo>
                  <a:pt x="882" y="0"/>
                </a:moveTo>
                <a:cubicBezTo>
                  <a:pt x="882" y="227"/>
                  <a:pt x="882" y="227"/>
                  <a:pt x="882" y="227"/>
                </a:cubicBezTo>
                <a:cubicBezTo>
                  <a:pt x="874" y="234"/>
                  <a:pt x="868" y="240"/>
                  <a:pt x="861" y="247"/>
                </a:cubicBezTo>
                <a:cubicBezTo>
                  <a:pt x="861" y="0"/>
                  <a:pt x="861" y="0"/>
                  <a:pt x="861" y="0"/>
                </a:cubicBezTo>
                <a:cubicBezTo>
                  <a:pt x="610" y="0"/>
                  <a:pt x="610" y="0"/>
                  <a:pt x="610" y="0"/>
                </a:cubicBezTo>
                <a:cubicBezTo>
                  <a:pt x="610" y="207"/>
                  <a:pt x="610" y="207"/>
                  <a:pt x="610" y="207"/>
                </a:cubicBezTo>
                <a:cubicBezTo>
                  <a:pt x="589" y="207"/>
                  <a:pt x="589" y="207"/>
                  <a:pt x="589" y="207"/>
                </a:cubicBezTo>
                <a:cubicBezTo>
                  <a:pt x="589" y="0"/>
                  <a:pt x="589" y="0"/>
                  <a:pt x="589" y="0"/>
                </a:cubicBezTo>
                <a:cubicBezTo>
                  <a:pt x="337" y="0"/>
                  <a:pt x="337" y="0"/>
                  <a:pt x="337" y="0"/>
                </a:cubicBezTo>
                <a:cubicBezTo>
                  <a:pt x="337" y="207"/>
                  <a:pt x="337" y="207"/>
                  <a:pt x="337" y="207"/>
                </a:cubicBezTo>
                <a:cubicBezTo>
                  <a:pt x="316" y="207"/>
                  <a:pt x="316" y="207"/>
                  <a:pt x="316" y="207"/>
                </a:cubicBezTo>
                <a:cubicBezTo>
                  <a:pt x="316" y="0"/>
                  <a:pt x="316" y="0"/>
                  <a:pt x="316" y="0"/>
                </a:cubicBezTo>
                <a:cubicBezTo>
                  <a:pt x="65" y="0"/>
                  <a:pt x="65" y="0"/>
                  <a:pt x="65" y="0"/>
                </a:cubicBezTo>
                <a:cubicBezTo>
                  <a:pt x="65" y="236"/>
                  <a:pt x="65" y="236"/>
                  <a:pt x="65" y="236"/>
                </a:cubicBezTo>
                <a:cubicBezTo>
                  <a:pt x="0" y="450"/>
                  <a:pt x="0" y="450"/>
                  <a:pt x="0" y="450"/>
                </a:cubicBezTo>
                <a:cubicBezTo>
                  <a:pt x="57" y="450"/>
                  <a:pt x="57" y="450"/>
                  <a:pt x="57" y="450"/>
                </a:cubicBezTo>
                <a:cubicBezTo>
                  <a:pt x="85" y="356"/>
                  <a:pt x="85" y="356"/>
                  <a:pt x="85" y="356"/>
                </a:cubicBezTo>
                <a:cubicBezTo>
                  <a:pt x="93" y="356"/>
                  <a:pt x="93" y="356"/>
                  <a:pt x="93" y="356"/>
                </a:cubicBezTo>
                <a:cubicBezTo>
                  <a:pt x="140" y="450"/>
                  <a:pt x="140" y="450"/>
                  <a:pt x="140" y="450"/>
                </a:cubicBezTo>
                <a:cubicBezTo>
                  <a:pt x="208" y="450"/>
                  <a:pt x="208" y="450"/>
                  <a:pt x="208" y="450"/>
                </a:cubicBezTo>
                <a:cubicBezTo>
                  <a:pt x="163" y="356"/>
                  <a:pt x="163" y="356"/>
                  <a:pt x="163" y="356"/>
                </a:cubicBezTo>
                <a:cubicBezTo>
                  <a:pt x="266" y="356"/>
                  <a:pt x="266" y="356"/>
                  <a:pt x="266" y="356"/>
                </a:cubicBezTo>
                <a:cubicBezTo>
                  <a:pt x="237" y="450"/>
                  <a:pt x="237" y="450"/>
                  <a:pt x="237" y="450"/>
                </a:cubicBezTo>
                <a:cubicBezTo>
                  <a:pt x="299" y="450"/>
                  <a:pt x="299" y="450"/>
                  <a:pt x="299" y="450"/>
                </a:cubicBezTo>
                <a:cubicBezTo>
                  <a:pt x="327" y="356"/>
                  <a:pt x="327" y="356"/>
                  <a:pt x="327" y="356"/>
                </a:cubicBezTo>
                <a:cubicBezTo>
                  <a:pt x="341" y="356"/>
                  <a:pt x="341" y="356"/>
                  <a:pt x="341" y="356"/>
                </a:cubicBezTo>
                <a:cubicBezTo>
                  <a:pt x="341" y="356"/>
                  <a:pt x="341" y="356"/>
                  <a:pt x="341" y="356"/>
                </a:cubicBezTo>
                <a:cubicBezTo>
                  <a:pt x="360" y="356"/>
                  <a:pt x="360" y="356"/>
                  <a:pt x="360" y="356"/>
                </a:cubicBezTo>
                <a:cubicBezTo>
                  <a:pt x="362" y="356"/>
                  <a:pt x="362" y="356"/>
                  <a:pt x="362" y="356"/>
                </a:cubicBezTo>
                <a:cubicBezTo>
                  <a:pt x="478" y="356"/>
                  <a:pt x="478" y="356"/>
                  <a:pt x="478" y="356"/>
                </a:cubicBezTo>
                <a:cubicBezTo>
                  <a:pt x="451" y="450"/>
                  <a:pt x="451" y="450"/>
                  <a:pt x="451" y="450"/>
                </a:cubicBezTo>
                <a:cubicBezTo>
                  <a:pt x="513" y="450"/>
                  <a:pt x="513" y="450"/>
                  <a:pt x="513" y="450"/>
                </a:cubicBezTo>
                <a:cubicBezTo>
                  <a:pt x="540" y="356"/>
                  <a:pt x="540" y="356"/>
                  <a:pt x="540" y="356"/>
                </a:cubicBezTo>
                <a:cubicBezTo>
                  <a:pt x="568" y="356"/>
                  <a:pt x="568" y="356"/>
                  <a:pt x="568" y="356"/>
                </a:cubicBezTo>
                <a:cubicBezTo>
                  <a:pt x="569" y="450"/>
                  <a:pt x="569" y="450"/>
                  <a:pt x="569" y="450"/>
                </a:cubicBezTo>
                <a:cubicBezTo>
                  <a:pt x="621" y="450"/>
                  <a:pt x="621" y="450"/>
                  <a:pt x="621" y="450"/>
                </a:cubicBezTo>
                <a:cubicBezTo>
                  <a:pt x="681" y="356"/>
                  <a:pt x="681" y="356"/>
                  <a:pt x="681" y="356"/>
                </a:cubicBezTo>
                <a:cubicBezTo>
                  <a:pt x="720" y="356"/>
                  <a:pt x="720" y="356"/>
                  <a:pt x="720" y="356"/>
                </a:cubicBezTo>
                <a:cubicBezTo>
                  <a:pt x="700" y="450"/>
                  <a:pt x="700" y="450"/>
                  <a:pt x="700" y="450"/>
                </a:cubicBezTo>
                <a:cubicBezTo>
                  <a:pt x="761" y="450"/>
                  <a:pt x="761" y="450"/>
                  <a:pt x="761" y="450"/>
                </a:cubicBezTo>
                <a:cubicBezTo>
                  <a:pt x="781" y="356"/>
                  <a:pt x="781" y="356"/>
                  <a:pt x="781" y="356"/>
                </a:cubicBezTo>
                <a:cubicBezTo>
                  <a:pt x="816" y="356"/>
                  <a:pt x="816" y="356"/>
                  <a:pt x="816" y="356"/>
                </a:cubicBezTo>
                <a:cubicBezTo>
                  <a:pt x="815" y="385"/>
                  <a:pt x="822" y="411"/>
                  <a:pt x="842" y="429"/>
                </a:cubicBezTo>
                <a:cubicBezTo>
                  <a:pt x="866" y="451"/>
                  <a:pt x="902" y="455"/>
                  <a:pt x="929" y="455"/>
                </a:cubicBezTo>
                <a:cubicBezTo>
                  <a:pt x="966" y="455"/>
                  <a:pt x="1004" y="450"/>
                  <a:pt x="1043" y="441"/>
                </a:cubicBezTo>
                <a:cubicBezTo>
                  <a:pt x="1064" y="356"/>
                  <a:pt x="1064" y="356"/>
                  <a:pt x="1064" y="356"/>
                </a:cubicBezTo>
                <a:cubicBezTo>
                  <a:pt x="1134" y="356"/>
                  <a:pt x="1134" y="356"/>
                  <a:pt x="1134" y="356"/>
                </a:cubicBezTo>
                <a:cubicBezTo>
                  <a:pt x="1134" y="0"/>
                  <a:pt x="1134" y="0"/>
                  <a:pt x="1134" y="0"/>
                </a:cubicBezTo>
                <a:lnTo>
                  <a:pt x="882" y="0"/>
                </a:ln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Text Placeholder 4">
            <a:extLst>
              <a:ext uri="{FF2B5EF4-FFF2-40B4-BE49-F238E27FC236}">
                <a16:creationId xmlns:a16="http://schemas.microsoft.com/office/drawing/2014/main" id="{DAA4D993-8A28-48B4-AB29-380F9CC9B7E2}"/>
              </a:ext>
            </a:extLst>
          </p:cNvPr>
          <p:cNvSpPr>
            <a:spLocks noGrp="1"/>
          </p:cNvSpPr>
          <p:nvPr>
            <p:ph type="body" sz="quarter" idx="10"/>
          </p:nvPr>
        </p:nvSpPr>
        <p:spPr bwMode="gray">
          <a:xfrm>
            <a:off x="995363" y="1325565"/>
            <a:ext cx="2416112" cy="4551359"/>
          </a:xfrm>
          <a:prstGeom prst="rect">
            <a:avLst/>
          </a:prstGeom>
        </p:spPr>
        <p:txBody>
          <a:bodyPr/>
          <a:lstStyle>
            <a:lvl1pPr>
              <a:lnSpc>
                <a:spcPct val="110000"/>
              </a:lnSpc>
              <a:spcAft>
                <a:spcPts val="600"/>
              </a:spcAft>
              <a:tabLst>
                <a:tab pos="4572000" algn="r"/>
              </a:tabLst>
              <a:defRPr sz="1100" b="0">
                <a:solidFill>
                  <a:schemeClr val="accent1"/>
                </a:solidFill>
                <a:latin typeface="+mn-lt"/>
                <a:cs typeface="Arial" panose="020B0604020202020204" pitchFamily="34" charset="0"/>
              </a:defRPr>
            </a:lvl1pPr>
            <a:lvl2pPr>
              <a:lnSpc>
                <a:spcPct val="110000"/>
              </a:lnSpc>
              <a:spcAft>
                <a:spcPts val="600"/>
              </a:spcAft>
              <a:tabLst>
                <a:tab pos="4572000" algn="r"/>
              </a:tabLst>
              <a:defRPr sz="1000">
                <a:solidFill>
                  <a:schemeClr val="tx1"/>
                </a:solidFill>
                <a:latin typeface="+mn-lt"/>
                <a:cs typeface="Arial" panose="020B0604020202020204" pitchFamily="34" charset="0"/>
              </a:defRPr>
            </a:lvl2pPr>
            <a:lvl3pPr marL="144000" indent="-144000">
              <a:lnSpc>
                <a:spcPct val="110000"/>
              </a:lnSpc>
              <a:spcAft>
                <a:spcPts val="600"/>
              </a:spcAft>
              <a:buClrTx/>
              <a:tabLst>
                <a:tab pos="4572000" algn="r"/>
              </a:tabLst>
              <a:defRPr sz="950">
                <a:solidFill>
                  <a:schemeClr val="tx1"/>
                </a:solidFill>
                <a:latin typeface="+mn-lt"/>
                <a:cs typeface="Arial" panose="020B0604020202020204" pitchFamily="34" charset="0"/>
              </a:defRPr>
            </a:lvl3pPr>
            <a:lvl4pPr>
              <a:lnSpc>
                <a:spcPct val="110000"/>
              </a:lnSpc>
              <a:spcAft>
                <a:spcPts val="600"/>
              </a:spcAft>
              <a:buClrTx/>
              <a:tabLst>
                <a:tab pos="4572000" algn="r"/>
              </a:tabLst>
              <a:defRPr sz="950">
                <a:solidFill>
                  <a:schemeClr val="tx1"/>
                </a:solidFill>
                <a:latin typeface="+mn-lt"/>
                <a:cs typeface="Arial" panose="020B0604020202020204" pitchFamily="34" charset="0"/>
              </a:defRPr>
            </a:lvl4pPr>
            <a:lvl5pPr>
              <a:lnSpc>
                <a:spcPct val="110000"/>
              </a:lnSpc>
              <a:spcAft>
                <a:spcPts val="600"/>
              </a:spcAft>
              <a:buClrTx/>
              <a:tabLst>
                <a:tab pos="4572000" algn="r"/>
              </a:tabLst>
              <a:defRPr sz="950">
                <a:solidFill>
                  <a:schemeClr val="tx1"/>
                </a:solidFill>
                <a:latin typeface="+mn-lt"/>
                <a:cs typeface="Arial" panose="020B0604020202020204" pitchFamily="34" charset="0"/>
              </a:defRPr>
            </a:lvl5pPr>
            <a:lvl6pPr>
              <a:buClrTx/>
              <a:defRPr baseline="0">
                <a:solidFill>
                  <a:schemeClr val="tx1"/>
                </a:solidFill>
                <a:latin typeface="Arial" pitchFamily="18" charset="0"/>
                <a:cs typeface="Arial" pitchFamily="18" charset="0"/>
              </a:defRPr>
            </a:lvl6pPr>
            <a:lvl7pPr>
              <a:buClrTx/>
              <a:defRPr baseline="0">
                <a:solidFill>
                  <a:schemeClr val="tx1"/>
                </a:solidFill>
                <a:latin typeface="Arial" pitchFamily="18" charset="0"/>
                <a:cs typeface="Arial" pitchFamily="18" charset="0"/>
              </a:defRPr>
            </a:lvl7pPr>
            <a:lvl8pPr>
              <a:buClrTx/>
              <a:defRPr baseline="0">
                <a:solidFill>
                  <a:schemeClr val="tx1"/>
                </a:solidFill>
                <a:latin typeface="Arial" pitchFamily="18" charset="0"/>
                <a:cs typeface="Arial" pitchFamily="18" charset="0"/>
              </a:defRPr>
            </a:lvl8pPr>
            <a:lvl9pPr>
              <a:buClrTx/>
              <a:defRPr baseline="0">
                <a:solidFill>
                  <a:schemeClr val="tx1"/>
                </a:solidFill>
                <a:latin typeface="Arial" pitchFamily="18" charset="0"/>
                <a:cs typeface="Arial" pitchFamily="18"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a:extLst>
              <a:ext uri="{FF2B5EF4-FFF2-40B4-BE49-F238E27FC236}">
                <a16:creationId xmlns:a16="http://schemas.microsoft.com/office/drawing/2014/main" id="{CBEB0527-76E7-4DFA-8A2A-C9BE268D2658}"/>
              </a:ext>
            </a:extLst>
          </p:cNvPr>
          <p:cNvSpPr>
            <a:spLocks noGrp="1"/>
          </p:cNvSpPr>
          <p:nvPr>
            <p:ph type="body" sz="quarter" idx="18"/>
          </p:nvPr>
        </p:nvSpPr>
        <p:spPr bwMode="gray">
          <a:xfrm>
            <a:off x="3591475" y="1325566"/>
            <a:ext cx="2416112" cy="4551359"/>
          </a:xfrm>
          <a:prstGeom prst="rect">
            <a:avLst/>
          </a:prstGeom>
        </p:spPr>
        <p:txBody>
          <a:bodyPr/>
          <a:lstStyle>
            <a:lvl1pPr>
              <a:lnSpc>
                <a:spcPct val="110000"/>
              </a:lnSpc>
              <a:spcAft>
                <a:spcPts val="600"/>
              </a:spcAft>
              <a:tabLst>
                <a:tab pos="4572000" algn="r"/>
              </a:tabLst>
              <a:defRPr lang="en-US" sz="1100" b="0" kern="1200" dirty="0">
                <a:solidFill>
                  <a:schemeClr val="accent1"/>
                </a:solidFill>
                <a:latin typeface="+mn-lt"/>
                <a:ea typeface="+mn-ea"/>
                <a:cs typeface="Arial" panose="020B0604020202020204" pitchFamily="34" charset="0"/>
              </a:defRPr>
            </a:lvl1pPr>
            <a:lvl2pPr>
              <a:lnSpc>
                <a:spcPct val="110000"/>
              </a:lnSpc>
              <a:spcAft>
                <a:spcPts val="600"/>
              </a:spcAft>
              <a:tabLst>
                <a:tab pos="4572000" algn="r"/>
              </a:tabLst>
              <a:defRPr sz="1000">
                <a:solidFill>
                  <a:schemeClr val="tx1"/>
                </a:solidFill>
                <a:latin typeface="+mn-lt"/>
                <a:cs typeface="Arial" panose="020B0604020202020204" pitchFamily="34" charset="0"/>
              </a:defRPr>
            </a:lvl2pPr>
            <a:lvl3pPr marL="144000" indent="-144000">
              <a:lnSpc>
                <a:spcPct val="110000"/>
              </a:lnSpc>
              <a:spcAft>
                <a:spcPts val="600"/>
              </a:spcAft>
              <a:buClrTx/>
              <a:tabLst>
                <a:tab pos="4572000" algn="r"/>
              </a:tabLst>
              <a:defRPr sz="950">
                <a:solidFill>
                  <a:schemeClr val="tx1"/>
                </a:solidFill>
                <a:latin typeface="+mn-lt"/>
                <a:cs typeface="Arial" panose="020B0604020202020204" pitchFamily="34" charset="0"/>
              </a:defRPr>
            </a:lvl3pPr>
            <a:lvl4pPr>
              <a:lnSpc>
                <a:spcPct val="110000"/>
              </a:lnSpc>
              <a:spcAft>
                <a:spcPts val="600"/>
              </a:spcAft>
              <a:buClrTx/>
              <a:tabLst>
                <a:tab pos="4572000" algn="r"/>
              </a:tabLst>
              <a:defRPr sz="950">
                <a:solidFill>
                  <a:schemeClr val="tx1"/>
                </a:solidFill>
                <a:latin typeface="+mn-lt"/>
                <a:cs typeface="Arial" panose="020B0604020202020204" pitchFamily="34" charset="0"/>
              </a:defRPr>
            </a:lvl4pPr>
            <a:lvl5pPr>
              <a:lnSpc>
                <a:spcPct val="110000"/>
              </a:lnSpc>
              <a:spcAft>
                <a:spcPts val="600"/>
              </a:spcAft>
              <a:buClrTx/>
              <a:tabLst>
                <a:tab pos="4572000" algn="r"/>
              </a:tabLst>
              <a:defRPr sz="950">
                <a:solidFill>
                  <a:schemeClr val="tx1"/>
                </a:solidFill>
                <a:latin typeface="+mn-lt"/>
                <a:cs typeface="Arial" panose="020B0604020202020204" pitchFamily="34" charset="0"/>
              </a:defRPr>
            </a:lvl5pPr>
            <a:lvl6pPr>
              <a:buClrTx/>
              <a:defRPr baseline="0">
                <a:solidFill>
                  <a:schemeClr val="tx1"/>
                </a:solidFill>
                <a:latin typeface="Arial" pitchFamily="18" charset="0"/>
                <a:cs typeface="Arial" pitchFamily="18" charset="0"/>
              </a:defRPr>
            </a:lvl6pPr>
            <a:lvl7pPr>
              <a:buClrTx/>
              <a:defRPr baseline="0">
                <a:solidFill>
                  <a:schemeClr val="tx1"/>
                </a:solidFill>
                <a:latin typeface="Arial" pitchFamily="18" charset="0"/>
                <a:cs typeface="Arial" pitchFamily="18" charset="0"/>
              </a:defRPr>
            </a:lvl7pPr>
            <a:lvl8pPr>
              <a:buClrTx/>
              <a:defRPr baseline="0">
                <a:solidFill>
                  <a:schemeClr val="tx1"/>
                </a:solidFill>
                <a:latin typeface="Arial" pitchFamily="18" charset="0"/>
                <a:cs typeface="Arial" pitchFamily="18" charset="0"/>
              </a:defRPr>
            </a:lvl8pPr>
            <a:lvl9pPr>
              <a:buClrTx/>
              <a:defRPr baseline="0">
                <a:solidFill>
                  <a:schemeClr val="tx1"/>
                </a:solidFill>
                <a:latin typeface="Arial" pitchFamily="18" charset="0"/>
                <a:cs typeface="Arial" pitchFamily="18" charset="0"/>
              </a:defRPr>
            </a:lvl9pPr>
          </a:lstStyle>
          <a:p>
            <a:pPr marL="0" lvl="0" indent="0" algn="l" defTabSz="914400" rtl="0" eaLnBrk="1" latinLnBrk="0" hangingPunct="1">
              <a:lnSpc>
                <a:spcPct val="110000"/>
              </a:lnSpc>
              <a:spcBef>
                <a:spcPts val="0"/>
              </a:spcBef>
              <a:spcAft>
                <a:spcPts val="600"/>
              </a:spcAft>
              <a:buFontTx/>
              <a:buNone/>
              <a:tabLst>
                <a:tab pos="4572000" algn="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4" name="Straight Connector 13">
            <a:extLst>
              <a:ext uri="{FF2B5EF4-FFF2-40B4-BE49-F238E27FC236}">
                <a16:creationId xmlns:a16="http://schemas.microsoft.com/office/drawing/2014/main" id="{5F5AA926-BDB2-44FD-ABD0-838816DFC408}"/>
              </a:ext>
            </a:extLst>
          </p:cNvPr>
          <p:cNvCxnSpPr>
            <a:cxnSpLocks/>
          </p:cNvCxnSpPr>
          <p:nvPr userDrawn="1"/>
        </p:nvCxnSpPr>
        <p:spPr>
          <a:xfrm>
            <a:off x="995363" y="971550"/>
            <a:ext cx="1020444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CCFDEAAD-AD75-47D2-AA5B-7C098CF826E1}"/>
              </a:ext>
            </a:extLst>
          </p:cNvPr>
          <p:cNvSpPr>
            <a:spLocks noGrp="1"/>
          </p:cNvSpPr>
          <p:nvPr>
            <p:ph type="pic" sz="quarter" idx="19"/>
          </p:nvPr>
        </p:nvSpPr>
        <p:spPr>
          <a:xfrm>
            <a:off x="8783700" y="1325563"/>
            <a:ext cx="2416112" cy="4551360"/>
          </a:xfrm>
          <a:prstGeom prst="rect">
            <a:avLst/>
          </a:prstGeom>
          <a:solidFill>
            <a:schemeClr val="bg2"/>
          </a:solidFill>
        </p:spPr>
        <p:txBody>
          <a:bodyPr/>
          <a:lstStyle/>
          <a:p>
            <a:endParaRPr lang="en-GB"/>
          </a:p>
        </p:txBody>
      </p:sp>
      <p:sp>
        <p:nvSpPr>
          <p:cNvPr id="15" name="Text Placeholder 4">
            <a:extLst>
              <a:ext uri="{FF2B5EF4-FFF2-40B4-BE49-F238E27FC236}">
                <a16:creationId xmlns:a16="http://schemas.microsoft.com/office/drawing/2014/main" id="{FC92B424-C771-4018-87E0-871AC79D935F}"/>
              </a:ext>
            </a:extLst>
          </p:cNvPr>
          <p:cNvSpPr>
            <a:spLocks noGrp="1"/>
          </p:cNvSpPr>
          <p:nvPr>
            <p:ph type="body" sz="quarter" idx="20"/>
          </p:nvPr>
        </p:nvSpPr>
        <p:spPr bwMode="gray">
          <a:xfrm>
            <a:off x="6187587" y="1325566"/>
            <a:ext cx="2416112" cy="4551359"/>
          </a:xfrm>
          <a:prstGeom prst="rect">
            <a:avLst/>
          </a:prstGeom>
        </p:spPr>
        <p:txBody>
          <a:bodyPr/>
          <a:lstStyle>
            <a:lvl1pPr>
              <a:lnSpc>
                <a:spcPct val="110000"/>
              </a:lnSpc>
              <a:spcAft>
                <a:spcPts val="600"/>
              </a:spcAft>
              <a:tabLst>
                <a:tab pos="4572000" algn="r"/>
              </a:tabLst>
              <a:defRPr lang="en-US" sz="1100" b="0" kern="1200" dirty="0">
                <a:solidFill>
                  <a:schemeClr val="accent1"/>
                </a:solidFill>
                <a:latin typeface="+mn-lt"/>
                <a:ea typeface="+mn-ea"/>
                <a:cs typeface="Arial" panose="020B0604020202020204" pitchFamily="34" charset="0"/>
              </a:defRPr>
            </a:lvl1pPr>
            <a:lvl2pPr>
              <a:lnSpc>
                <a:spcPct val="110000"/>
              </a:lnSpc>
              <a:spcAft>
                <a:spcPts val="600"/>
              </a:spcAft>
              <a:tabLst>
                <a:tab pos="4572000" algn="r"/>
              </a:tabLst>
              <a:defRPr sz="1000">
                <a:solidFill>
                  <a:schemeClr val="tx1"/>
                </a:solidFill>
                <a:latin typeface="+mn-lt"/>
                <a:cs typeface="Arial" panose="020B0604020202020204" pitchFamily="34" charset="0"/>
              </a:defRPr>
            </a:lvl2pPr>
            <a:lvl3pPr marL="144000" indent="-144000">
              <a:lnSpc>
                <a:spcPct val="110000"/>
              </a:lnSpc>
              <a:spcAft>
                <a:spcPts val="600"/>
              </a:spcAft>
              <a:buClrTx/>
              <a:tabLst>
                <a:tab pos="4572000" algn="r"/>
              </a:tabLst>
              <a:defRPr sz="950">
                <a:solidFill>
                  <a:schemeClr val="tx1"/>
                </a:solidFill>
                <a:latin typeface="+mn-lt"/>
                <a:cs typeface="Arial" panose="020B0604020202020204" pitchFamily="34" charset="0"/>
              </a:defRPr>
            </a:lvl3pPr>
            <a:lvl4pPr>
              <a:lnSpc>
                <a:spcPct val="110000"/>
              </a:lnSpc>
              <a:spcAft>
                <a:spcPts val="600"/>
              </a:spcAft>
              <a:buClrTx/>
              <a:tabLst>
                <a:tab pos="4572000" algn="r"/>
              </a:tabLst>
              <a:defRPr sz="950">
                <a:solidFill>
                  <a:schemeClr val="tx1"/>
                </a:solidFill>
                <a:latin typeface="+mn-lt"/>
                <a:cs typeface="Arial" panose="020B0604020202020204" pitchFamily="34" charset="0"/>
              </a:defRPr>
            </a:lvl4pPr>
            <a:lvl5pPr>
              <a:lnSpc>
                <a:spcPct val="110000"/>
              </a:lnSpc>
              <a:spcAft>
                <a:spcPts val="600"/>
              </a:spcAft>
              <a:buClrTx/>
              <a:tabLst>
                <a:tab pos="4572000" algn="r"/>
              </a:tabLst>
              <a:defRPr sz="950">
                <a:solidFill>
                  <a:schemeClr val="tx1"/>
                </a:solidFill>
                <a:latin typeface="+mn-lt"/>
                <a:cs typeface="Arial" panose="020B0604020202020204" pitchFamily="34" charset="0"/>
              </a:defRPr>
            </a:lvl5pPr>
            <a:lvl6pPr>
              <a:buClrTx/>
              <a:defRPr baseline="0">
                <a:solidFill>
                  <a:schemeClr val="tx1"/>
                </a:solidFill>
                <a:latin typeface="Arial" pitchFamily="18" charset="0"/>
                <a:cs typeface="Arial" pitchFamily="18" charset="0"/>
              </a:defRPr>
            </a:lvl6pPr>
            <a:lvl7pPr>
              <a:buClrTx/>
              <a:defRPr baseline="0">
                <a:solidFill>
                  <a:schemeClr val="tx1"/>
                </a:solidFill>
                <a:latin typeface="Arial" pitchFamily="18" charset="0"/>
                <a:cs typeface="Arial" pitchFamily="18" charset="0"/>
              </a:defRPr>
            </a:lvl7pPr>
            <a:lvl8pPr>
              <a:buClrTx/>
              <a:defRPr baseline="0">
                <a:solidFill>
                  <a:schemeClr val="tx1"/>
                </a:solidFill>
                <a:latin typeface="Arial" pitchFamily="18" charset="0"/>
                <a:cs typeface="Arial" pitchFamily="18" charset="0"/>
              </a:defRPr>
            </a:lvl8pPr>
            <a:lvl9pPr>
              <a:buClrTx/>
              <a:defRPr baseline="0">
                <a:solidFill>
                  <a:schemeClr val="tx1"/>
                </a:solidFill>
                <a:latin typeface="Arial" pitchFamily="18" charset="0"/>
                <a:cs typeface="Arial" pitchFamily="18" charset="0"/>
              </a:defRPr>
            </a:lvl9pPr>
          </a:lstStyle>
          <a:p>
            <a:pPr marL="0" lvl="0" indent="0" algn="l" defTabSz="914400" rtl="0" eaLnBrk="1" latinLnBrk="0" hangingPunct="1">
              <a:lnSpc>
                <a:spcPct val="110000"/>
              </a:lnSpc>
              <a:spcBef>
                <a:spcPts val="0"/>
              </a:spcBef>
              <a:spcAft>
                <a:spcPts val="600"/>
              </a:spcAft>
              <a:buFontTx/>
              <a:buNone/>
              <a:tabLst>
                <a:tab pos="4572000" algn="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3898962F-BAB2-B266-FFC3-0FF108429F0B}"/>
              </a:ext>
            </a:extLst>
          </p:cNvPr>
          <p:cNvSpPr/>
          <p:nvPr userDrawn="1"/>
        </p:nvSpPr>
        <p:spPr>
          <a:xfrm>
            <a:off x="12321283" y="0"/>
            <a:ext cx="2820389" cy="4979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0" marR="0" lvl="0" indent="0" algn="l" defTabSz="485866" rtl="0" eaLnBrk="1" fontAlgn="auto" latinLnBrk="0" hangingPunct="1">
              <a:lnSpc>
                <a:spcPct val="100000"/>
              </a:lnSpc>
              <a:spcBef>
                <a:spcPts val="0"/>
              </a:spcBef>
              <a:spcAft>
                <a:spcPts val="300"/>
              </a:spcAft>
              <a:buClrTx/>
              <a:buSzTx/>
              <a:buFontTx/>
              <a:buNone/>
              <a:tabLst/>
              <a:defRPr/>
            </a:pPr>
            <a:r>
              <a:rPr lang="en-US" sz="1000" b="1">
                <a:solidFill>
                  <a:schemeClr val="bg1"/>
                </a:solidFill>
              </a:rPr>
              <a:t>Cover Letter Guide </a:t>
            </a:r>
          </a:p>
          <a:p>
            <a:pPr marL="0" marR="0" lvl="0" indent="0" algn="l" defTabSz="485866" rtl="0" eaLnBrk="1" fontAlgn="auto" latinLnBrk="0" hangingPunct="1">
              <a:lnSpc>
                <a:spcPct val="100000"/>
              </a:lnSpc>
              <a:spcBef>
                <a:spcPts val="0"/>
              </a:spcBef>
              <a:spcAft>
                <a:spcPts val="600"/>
              </a:spcAft>
              <a:buClrTx/>
              <a:buSzTx/>
              <a:buFontTx/>
              <a:buNone/>
              <a:tabLst/>
              <a:defRPr/>
            </a:pPr>
            <a:r>
              <a:rPr lang="en-US" sz="900" i="1">
                <a:solidFill>
                  <a:schemeClr val="bg1"/>
                </a:solidFill>
              </a:rPr>
              <a:t>(Write this after you have assessed the client needs/challenges. It can be one of the last things you write in the proposal)</a:t>
            </a:r>
            <a:endParaRPr lang="en-US" sz="900">
              <a:solidFill>
                <a:schemeClr val="bg1"/>
              </a:solidFill>
            </a:endParaRPr>
          </a:p>
          <a:p>
            <a:pPr marL="0" marR="0" lvl="0" indent="0" algn="l" defTabSz="485866" rtl="0" eaLnBrk="1" fontAlgn="auto" latinLnBrk="0" hangingPunct="1">
              <a:spcAft>
                <a:spcPts val="300"/>
              </a:spcAft>
              <a:buClrTx/>
              <a:buSzTx/>
              <a:buFontTx/>
              <a:buNone/>
              <a:tabLst/>
              <a:defRPr/>
            </a:pPr>
            <a:r>
              <a:rPr lang="en-US" sz="900">
                <a:solidFill>
                  <a:schemeClr val="bg1"/>
                </a:solidFill>
              </a:rPr>
              <a:t>1. Start with a compliment. State that you recognize the company’s role in the community, in innovation, etc. </a:t>
            </a:r>
          </a:p>
          <a:p>
            <a:pPr defTabSz="485866">
              <a:spcAft>
                <a:spcPts val="300"/>
              </a:spcAft>
              <a:defRPr/>
            </a:pPr>
            <a:r>
              <a:rPr lang="en-US" sz="900">
                <a:solidFill>
                  <a:schemeClr val="bg1"/>
                </a:solidFill>
              </a:rPr>
              <a:t>2</a:t>
            </a:r>
            <a:r>
              <a:rPr kumimoji="0" lang="en-US" sz="900" b="0" i="0" u="none" strike="noStrike" kern="1200" cap="none" spc="0" normalizeH="0" baseline="0" noProof="0">
                <a:ln>
                  <a:noFill/>
                </a:ln>
                <a:solidFill>
                  <a:schemeClr val="bg1"/>
                </a:solidFill>
                <a:effectLst/>
                <a:uLnTx/>
                <a:uFillTx/>
                <a:ea typeface="+mn-ea"/>
                <a:cs typeface="+mn-cs"/>
              </a:rPr>
              <a:t>. Thank them for the </a:t>
            </a:r>
            <a:r>
              <a:rPr lang="en-US" sz="900">
                <a:solidFill>
                  <a:schemeClr val="bg1"/>
                </a:solidFill>
              </a:rPr>
              <a:t>invitation to participate in a bid: </a:t>
            </a:r>
            <a:r>
              <a:rPr kumimoji="0" lang="en-GB" sz="900" b="0" i="0" u="none" strike="noStrike" kern="1200" cap="none" spc="0" normalizeH="0" baseline="0" noProof="0">
                <a:ln>
                  <a:noFill/>
                </a:ln>
                <a:solidFill>
                  <a:schemeClr val="bg1"/>
                </a:solidFill>
                <a:effectLst/>
                <a:uLnTx/>
                <a:uFillTx/>
                <a:ea typeface="+mn-ea"/>
                <a:cs typeface="+mn-cs"/>
              </a:rPr>
              <a:t> “</a:t>
            </a:r>
            <a:r>
              <a:rPr lang="en-GB" sz="900">
                <a:solidFill>
                  <a:schemeClr val="bg1"/>
                </a:solidFill>
              </a:rPr>
              <a:t>I</a:t>
            </a:r>
            <a:r>
              <a:rPr kumimoji="0" lang="en-GB" sz="900" b="0" i="0" u="none" strike="noStrike" kern="1200" cap="none" spc="0" normalizeH="0" baseline="0" noProof="0">
                <a:ln>
                  <a:noFill/>
                </a:ln>
                <a:solidFill>
                  <a:schemeClr val="bg1"/>
                </a:solidFill>
                <a:effectLst/>
                <a:uLnTx/>
                <a:uFillTx/>
                <a:ea typeface="+mn-ea"/>
                <a:cs typeface="+mn-cs"/>
              </a:rPr>
              <a:t>t is our privilege to show you what we have in store…” or, “ we are excited to have this opportunity to bring value a different part of </a:t>
            </a:r>
            <a:r>
              <a:rPr lang="en-GB" sz="900">
                <a:solidFill>
                  <a:schemeClr val="bg1"/>
                </a:solidFill>
              </a:rPr>
              <a:t>your </a:t>
            </a:r>
            <a:r>
              <a:rPr kumimoji="0" lang="en-GB" sz="900" b="0" i="0" u="none" strike="noStrike" kern="1200" cap="none" spc="0" normalizeH="0" baseline="0" noProof="0">
                <a:ln>
                  <a:noFill/>
                </a:ln>
                <a:solidFill>
                  <a:schemeClr val="bg1"/>
                </a:solidFill>
                <a:effectLst/>
                <a:uLnTx/>
                <a:uFillTx/>
                <a:ea typeface="+mn-ea"/>
                <a:cs typeface="+mn-cs"/>
              </a:rPr>
              <a:t>organization.“</a:t>
            </a:r>
          </a:p>
          <a:p>
            <a:pPr marL="0" marR="0" lvl="0" indent="0" algn="l" defTabSz="485866" rtl="0" eaLnBrk="1" fontAlgn="auto" latinLnBrk="0" hangingPunct="1">
              <a:spcAft>
                <a:spcPts val="300"/>
              </a:spcAft>
              <a:buClrTx/>
              <a:buSzTx/>
              <a:buFontTx/>
              <a:buNone/>
              <a:tabLst/>
              <a:defRPr/>
            </a:pPr>
            <a:r>
              <a:rPr lang="en-US" sz="900">
                <a:solidFill>
                  <a:schemeClr val="bg1"/>
                </a:solidFill>
              </a:rPr>
              <a:t>3. List 2-3 key offers by writing 1 sentence per offer or in bullets. Try to make them with the challenge/risk and our key offer.</a:t>
            </a:r>
          </a:p>
          <a:p>
            <a:pPr marL="0" marR="0" lvl="0" indent="0" algn="l" defTabSz="485866" rtl="0" eaLnBrk="1" fontAlgn="auto" latinLnBrk="0" hangingPunct="1">
              <a:spcAft>
                <a:spcPts val="300"/>
              </a:spcAft>
              <a:buClrTx/>
              <a:buSzTx/>
              <a:buFontTx/>
              <a:buNone/>
              <a:tabLst/>
              <a:defRPr/>
            </a:pPr>
            <a:r>
              <a:rPr kumimoji="0" lang="en-US" sz="900" b="0" i="0" u="none" strike="noStrike" kern="1200" cap="none" spc="0" normalizeH="0" baseline="0" noProof="0">
                <a:ln>
                  <a:noFill/>
                </a:ln>
                <a:solidFill>
                  <a:schemeClr val="bg1"/>
                </a:solidFill>
                <a:effectLst/>
                <a:uLnTx/>
                <a:uFillTx/>
                <a:ea typeface="+mn-ea"/>
                <a:cs typeface="+mn-cs"/>
              </a:rPr>
              <a:t>4. (</a:t>
            </a:r>
            <a:r>
              <a:rPr lang="en-US" sz="900">
                <a:solidFill>
                  <a:schemeClr val="bg1"/>
                </a:solidFill>
              </a:rPr>
              <a:t>Beginning or End) Acknowledge one of their recent projects, achievements or challenges to show that we understand their work.</a:t>
            </a:r>
          </a:p>
          <a:p>
            <a:pPr marL="0" marR="0" lvl="0" indent="0" algn="l" defTabSz="485866" rtl="0" eaLnBrk="1" fontAlgn="auto" latinLnBrk="0" hangingPunct="1">
              <a:spcAft>
                <a:spcPts val="300"/>
              </a:spcAft>
              <a:buClrTx/>
              <a:buSzTx/>
              <a:buFontTx/>
              <a:buNone/>
              <a:tabLst/>
              <a:defRPr/>
            </a:pPr>
            <a:r>
              <a:rPr kumimoji="0" lang="en-US" sz="900" b="0" i="0" u="none" strike="noStrike" kern="1200" cap="none" spc="0" normalizeH="0" baseline="0" noProof="0">
                <a:ln>
                  <a:noFill/>
                </a:ln>
                <a:solidFill>
                  <a:schemeClr val="bg1"/>
                </a:solidFill>
                <a:effectLst/>
                <a:uLnTx/>
                <a:uFillTx/>
                <a:ea typeface="+mn-ea"/>
                <a:cs typeface="+mn-cs"/>
              </a:rPr>
              <a:t>5. </a:t>
            </a:r>
            <a:r>
              <a:rPr kumimoji="0" lang="en-GB" sz="900" b="0" i="0" u="none" strike="noStrike" kern="1200" cap="none" spc="0" normalizeH="0" baseline="0" noProof="0">
                <a:ln>
                  <a:noFill/>
                </a:ln>
                <a:solidFill>
                  <a:schemeClr val="bg1"/>
                </a:solidFill>
                <a:effectLst/>
                <a:uLnTx/>
                <a:uFillTx/>
                <a:ea typeface="+mn-ea"/>
                <a:cs typeface="+mn-cs"/>
              </a:rPr>
              <a:t>Affirm our eagerness to participate in their journey or success.  </a:t>
            </a:r>
          </a:p>
          <a:p>
            <a:pPr marL="0" marR="0" lvl="0" indent="0" algn="l" defTabSz="485866" rtl="0" eaLnBrk="1" fontAlgn="auto" latinLnBrk="0" hangingPunct="1">
              <a:spcAft>
                <a:spcPts val="300"/>
              </a:spcAft>
              <a:buClrTx/>
              <a:buSzTx/>
              <a:buFontTx/>
              <a:buNone/>
              <a:tabLst/>
              <a:defRPr/>
            </a:pPr>
            <a:r>
              <a:rPr lang="en-GB" sz="900">
                <a:solidFill>
                  <a:schemeClr val="bg1"/>
                </a:solidFill>
              </a:rPr>
              <a:t>6. Closing:</a:t>
            </a:r>
          </a:p>
          <a:p>
            <a:pPr marL="130175" lvl="1" indent="-130175" defTabSz="485866">
              <a:buFont typeface="Arial" panose="020B0604020202020204" pitchFamily="34" charset="0"/>
              <a:buChar char="•"/>
              <a:defRPr/>
            </a:pPr>
            <a:r>
              <a:rPr lang="en-GB" sz="900">
                <a:solidFill>
                  <a:schemeClr val="bg1"/>
                </a:solidFill>
              </a:rPr>
              <a:t>Logistical note, “e.g. In the following pages, we have outlined the details of our offer.</a:t>
            </a:r>
          </a:p>
          <a:p>
            <a:pPr marL="130175" lvl="1" indent="-130175" defTabSz="485866">
              <a:spcAft>
                <a:spcPts val="600"/>
              </a:spcAft>
              <a:buFont typeface="Arial" panose="020B0604020202020204" pitchFamily="34" charset="0"/>
              <a:buChar char="•"/>
              <a:defRPr/>
            </a:pPr>
            <a:r>
              <a:rPr kumimoji="0" lang="en-GB" sz="900" b="0" i="0" u="none" strike="noStrike" kern="1200" cap="none" spc="0" normalizeH="0" baseline="0" noProof="0">
                <a:ln>
                  <a:noFill/>
                </a:ln>
                <a:solidFill>
                  <a:schemeClr val="bg1"/>
                </a:solidFill>
                <a:effectLst/>
                <a:uLnTx/>
                <a:uFillTx/>
                <a:ea typeface="+mn-ea"/>
                <a:cs typeface="+mn-cs"/>
              </a:rPr>
              <a:t>Closing statement that anticipates future conversations and availability.</a:t>
            </a:r>
            <a:endParaRPr lang="en-GB" sz="900">
              <a:solidFill>
                <a:schemeClr val="bg1"/>
              </a:solidFill>
            </a:endParaRPr>
          </a:p>
          <a:p>
            <a:pPr marL="0" marR="0" lvl="0" indent="0" algn="l" defTabSz="485866" rtl="0" eaLnBrk="1" fontAlgn="auto" latinLnBrk="0" hangingPunct="1">
              <a:lnSpc>
                <a:spcPct val="100000"/>
              </a:lnSpc>
              <a:spcBef>
                <a:spcPts val="0"/>
              </a:spcBef>
              <a:spcAft>
                <a:spcPts val="0"/>
              </a:spcAft>
              <a:buClrTx/>
              <a:buSzTx/>
              <a:buFontTx/>
              <a:buNone/>
              <a:tabLst/>
              <a:defRPr/>
            </a:pPr>
            <a:r>
              <a:rPr lang="en-GB" sz="900" u="sng">
                <a:solidFill>
                  <a:schemeClr val="bg1"/>
                </a:solidFill>
              </a:rPr>
              <a:t>Bonus</a:t>
            </a:r>
            <a:r>
              <a:rPr lang="en-GB" sz="900">
                <a:solidFill>
                  <a:schemeClr val="bg1"/>
                </a:solidFill>
              </a:rPr>
              <a:t>: </a:t>
            </a:r>
            <a:r>
              <a:rPr kumimoji="0" lang="en-GB" sz="900" b="0" i="0" u="none" strike="noStrike" kern="1200" cap="none" spc="0" normalizeH="0" baseline="0" noProof="0">
                <a:ln>
                  <a:noFill/>
                </a:ln>
                <a:solidFill>
                  <a:schemeClr val="bg1"/>
                </a:solidFill>
                <a:effectLst/>
                <a:uLnTx/>
                <a:uFillTx/>
                <a:ea typeface="+mn-ea"/>
                <a:cs typeface="+mn-cs"/>
              </a:rPr>
              <a:t>Reference a recent client meeting, e.g. “At our recent roundtable, Keith said…”</a:t>
            </a:r>
          </a:p>
          <a:p>
            <a:pPr marL="0" marR="0" lvl="0" indent="0" algn="l" defTabSz="485866" rtl="0" eaLnBrk="1" fontAlgn="auto" latinLnBrk="0" hangingPunct="1">
              <a:lnSpc>
                <a:spcPct val="100000"/>
              </a:lnSpc>
              <a:spcBef>
                <a:spcPts val="0"/>
              </a:spcBef>
              <a:spcAft>
                <a:spcPts val="0"/>
              </a:spcAft>
              <a:buClrTx/>
              <a:buSzTx/>
              <a:buFontTx/>
              <a:buNone/>
              <a:tabLst/>
              <a:defRPr/>
            </a:pPr>
            <a:r>
              <a:rPr lang="en-GB" sz="900" u="sng">
                <a:solidFill>
                  <a:schemeClr val="bg1"/>
                </a:solidFill>
              </a:rPr>
              <a:t>Bonus</a:t>
            </a:r>
            <a:r>
              <a:rPr lang="en-GB" sz="900">
                <a:solidFill>
                  <a:schemeClr val="bg1"/>
                </a:solidFill>
              </a:rPr>
              <a:t>:  If existing knowledge about the client is one of the selling points, you must be prepared to reference “that other project” in the letter or in the body of the proposal.</a:t>
            </a:r>
            <a:br>
              <a:rPr lang="en-GB" sz="900">
                <a:solidFill>
                  <a:schemeClr val="bg1"/>
                </a:solidFill>
              </a:rPr>
            </a:br>
            <a:r>
              <a:rPr lang="en-GB" sz="900" u="sng">
                <a:solidFill>
                  <a:schemeClr val="bg1"/>
                </a:solidFill>
              </a:rPr>
              <a:t>Bonus</a:t>
            </a:r>
            <a:r>
              <a:rPr lang="en-GB" sz="900">
                <a:solidFill>
                  <a:schemeClr val="bg1"/>
                </a:solidFill>
              </a:rPr>
              <a:t>: Less text = more impact.</a:t>
            </a:r>
            <a:endParaRPr kumimoji="0" lang="en-GB" sz="900" b="0" i="0" u="none" strike="noStrike" kern="1200" cap="none" spc="0" normalizeH="0" baseline="0" noProof="0">
              <a:ln>
                <a:noFill/>
              </a:ln>
              <a:solidFill>
                <a:schemeClr val="bg1"/>
              </a:solidFill>
              <a:effectLst/>
              <a:uLnTx/>
              <a:uFillTx/>
              <a:ea typeface="+mn-ea"/>
              <a:cs typeface="+mn-cs"/>
            </a:endParaRPr>
          </a:p>
        </p:txBody>
      </p:sp>
    </p:spTree>
    <p:extLst>
      <p:ext uri="{BB962C8B-B14F-4D97-AF65-F5344CB8AC3E}">
        <p14:creationId xmlns:p14="http://schemas.microsoft.com/office/powerpoint/2010/main" val="558004743"/>
      </p:ext>
    </p:extLst>
  </p:cSld>
  <p:clrMapOvr>
    <a:masterClrMapping/>
  </p:clrMapOvr>
  <p:extLst>
    <p:ext uri="{DCECCB84-F9BA-43D5-87BE-67443E8EF086}">
      <p15:sldGuideLst xmlns:p15="http://schemas.microsoft.com/office/powerpoint/2012/main">
        <p15:guide id="1" pos="2266" userDrawn="1">
          <p15:clr>
            <a:srgbClr val="FBAE40"/>
          </p15:clr>
        </p15:guide>
        <p15:guide id="2" pos="2162" userDrawn="1">
          <p15:clr>
            <a:srgbClr val="FBAE40"/>
          </p15:clr>
        </p15:guide>
        <p15:guide id="3" pos="3795" userDrawn="1">
          <p15:clr>
            <a:srgbClr val="FBAE40"/>
          </p15:clr>
        </p15:guide>
        <p15:guide id="4" pos="3898" userDrawn="1">
          <p15:clr>
            <a:srgbClr val="FBAE40"/>
          </p15:clr>
        </p15:guide>
        <p15:guide id="5" pos="5428" userDrawn="1">
          <p15:clr>
            <a:srgbClr val="FBAE40"/>
          </p15:clr>
        </p15:guide>
        <p15:guide id="6" pos="551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rvice Page 02">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2740A5D-CBC3-CB80-C357-7783FB97EE66}"/>
              </a:ext>
            </a:extLst>
          </p:cNvPr>
          <p:cNvSpPr>
            <a:spLocks/>
          </p:cNvSpPr>
          <p:nvPr userDrawn="1"/>
        </p:nvSpPr>
        <p:spPr>
          <a:xfrm>
            <a:off x="3388032" y="6200503"/>
            <a:ext cx="5067991" cy="487680"/>
          </a:xfrm>
          <a:prstGeom prst="rect">
            <a:avLst/>
          </a:prstGeom>
          <a:solidFill>
            <a:schemeClr val="bg1">
              <a:lumMod val="10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2" name="TextBox 1">
            <a:extLst>
              <a:ext uri="{FF2B5EF4-FFF2-40B4-BE49-F238E27FC236}">
                <a16:creationId xmlns:a16="http://schemas.microsoft.com/office/drawing/2014/main" id="{B425695F-62E1-2A26-65A6-BBD5C5E3424D}"/>
              </a:ext>
            </a:extLst>
          </p:cNvPr>
          <p:cNvSpPr txBox="1"/>
          <p:nvPr userDrawn="1"/>
        </p:nvSpPr>
        <p:spPr>
          <a:xfrm>
            <a:off x="12286694" y="-1"/>
            <a:ext cx="1695635" cy="5779009"/>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US" sz="1000" b="1">
                <a:solidFill>
                  <a:schemeClr val="bg1"/>
                </a:solidFill>
              </a:rPr>
              <a:t>Approach Content</a:t>
            </a:r>
          </a:p>
          <a:p>
            <a:pPr algn="l">
              <a:spcAft>
                <a:spcPts val="600"/>
              </a:spcAft>
            </a:pPr>
            <a:r>
              <a:rPr lang="en-US" sz="1000" b="0">
                <a:solidFill>
                  <a:schemeClr val="bg1"/>
                </a:solidFill>
              </a:rPr>
              <a:t>In the next slides, we have attempted to standardize the text for our most common services. They provide a good basis to start on.</a:t>
            </a:r>
          </a:p>
          <a:p>
            <a:pPr algn="l">
              <a:spcAft>
                <a:spcPts val="600"/>
              </a:spcAft>
            </a:pPr>
            <a:r>
              <a:rPr lang="en-US" sz="1000" b="0">
                <a:solidFill>
                  <a:schemeClr val="bg1"/>
                </a:solidFill>
              </a:rPr>
              <a:t>Make sure to choose the slides/services required by the client and delete the rest.</a:t>
            </a:r>
          </a:p>
          <a:p>
            <a:pPr algn="l">
              <a:spcAft>
                <a:spcPts val="600"/>
              </a:spcAft>
            </a:pPr>
            <a:r>
              <a:rPr lang="en-US" sz="1000" b="0">
                <a:solidFill>
                  <a:schemeClr val="bg1"/>
                </a:solidFill>
              </a:rPr>
              <a:t>The </a:t>
            </a:r>
            <a:r>
              <a:rPr lang="en-US" sz="1000" b="0">
                <a:solidFill>
                  <a:schemeClr val="bg1"/>
                </a:solidFill>
                <a:highlight>
                  <a:srgbClr val="FF00FF"/>
                </a:highlight>
              </a:rPr>
              <a:t>highlighted texts</a:t>
            </a:r>
            <a:r>
              <a:rPr lang="en-US" sz="1000" b="0">
                <a:solidFill>
                  <a:schemeClr val="bg1"/>
                </a:solidFill>
              </a:rPr>
              <a:t> need to be customized for the proposal, making sure to remove highlights before sending to client.</a:t>
            </a:r>
          </a:p>
          <a:p>
            <a:pPr algn="l">
              <a:spcAft>
                <a:spcPts val="600"/>
              </a:spcAft>
            </a:pPr>
            <a:r>
              <a:rPr lang="en-US" sz="1000" b="0">
                <a:solidFill>
                  <a:schemeClr val="bg1"/>
                </a:solidFill>
              </a:rPr>
              <a:t>Note that these slides are by no means comprehensive and should be customized as per client requirements. You can add/modify the text accordingly, making sure to maintain language standards and consistency.</a:t>
            </a:r>
          </a:p>
          <a:p>
            <a:pPr algn="l">
              <a:spcAft>
                <a:spcPts val="600"/>
              </a:spcAft>
            </a:pPr>
            <a:r>
              <a:rPr lang="en-US" sz="1000" b="0">
                <a:solidFill>
                  <a:schemeClr val="bg1"/>
                </a:solidFill>
              </a:rPr>
              <a:t>The empty templates for the service slides are available under “Design Assets.” You can refer to them as needed.</a:t>
            </a:r>
          </a:p>
          <a:p>
            <a:pPr algn="l">
              <a:spcAft>
                <a:spcPts val="600"/>
              </a:spcAft>
            </a:pPr>
            <a:endParaRPr lang="en-GB" sz="1000" b="0">
              <a:solidFill>
                <a:schemeClr val="bg1"/>
              </a:solidFill>
            </a:endParaRPr>
          </a:p>
        </p:txBody>
      </p:sp>
      <p:graphicFrame>
        <p:nvGraphicFramePr>
          <p:cNvPr id="4" name="Object 3" hidden="1">
            <a:extLst>
              <a:ext uri="{FF2B5EF4-FFF2-40B4-BE49-F238E27FC236}">
                <a16:creationId xmlns:a16="http://schemas.microsoft.com/office/drawing/2014/main" id="{B45CDA42-2F5A-4857-AF5A-59C799D05511}"/>
              </a:ext>
            </a:extLst>
          </p:cNvPr>
          <p:cNvGraphicFramePr>
            <a:graphicFrameLocks noChangeAspect="1"/>
          </p:cNvGraphicFramePr>
          <p:nvPr userDrawn="1">
            <p:custDataLst>
              <p:tags r:id="rId1"/>
            </p:custDataLst>
            <p:extLst>
              <p:ext uri="{D42A27DB-BD31-4B8C-83A1-F6EECF244321}">
                <p14:modId xmlns:p14="http://schemas.microsoft.com/office/powerpoint/2010/main" val="29497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B45CDA42-2F5A-4857-AF5A-59C799D055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1654026C-A20C-972B-72C4-CA12207FDB3C}"/>
              </a:ext>
            </a:extLst>
          </p:cNvPr>
          <p:cNvSpPr/>
          <p:nvPr userDrawn="1"/>
        </p:nvSpPr>
        <p:spPr>
          <a:xfrm>
            <a:off x="0" y="1"/>
            <a:ext cx="3388032" cy="6857999"/>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3" name="Title 2">
            <a:extLst>
              <a:ext uri="{FF2B5EF4-FFF2-40B4-BE49-F238E27FC236}">
                <a16:creationId xmlns:a16="http://schemas.microsoft.com/office/drawing/2014/main" id="{465A5E3E-9E74-E04E-C3E0-0113A3A94CAA}"/>
              </a:ext>
            </a:extLst>
          </p:cNvPr>
          <p:cNvSpPr>
            <a:spLocks noGrp="1"/>
          </p:cNvSpPr>
          <p:nvPr>
            <p:ph type="title"/>
          </p:nvPr>
        </p:nvSpPr>
        <p:spPr>
          <a:xfrm>
            <a:off x="995363" y="774411"/>
            <a:ext cx="2191170" cy="854363"/>
          </a:xfrm>
        </p:spPr>
        <p:txBody>
          <a:bodyPr/>
          <a:lstStyle>
            <a:lvl1pPr>
              <a:defRPr>
                <a:solidFill>
                  <a:schemeClr val="tx2">
                    <a:lumMod val="100000"/>
                  </a:schemeClr>
                </a:solidFill>
              </a:defRPr>
            </a:lvl1pPr>
          </a:lstStyle>
          <a:p>
            <a:r>
              <a:rPr lang="en-US"/>
              <a:t>Click to edit Master title style</a:t>
            </a:r>
            <a:endParaRPr lang="en-GB"/>
          </a:p>
        </p:txBody>
      </p:sp>
      <p:sp>
        <p:nvSpPr>
          <p:cNvPr id="10" name="Text Placeholder 9">
            <a:extLst>
              <a:ext uri="{FF2B5EF4-FFF2-40B4-BE49-F238E27FC236}">
                <a16:creationId xmlns:a16="http://schemas.microsoft.com/office/drawing/2014/main" id="{6B372B08-922E-0D08-1511-EEEB824D4FCC}"/>
              </a:ext>
            </a:extLst>
          </p:cNvPr>
          <p:cNvSpPr>
            <a:spLocks noGrp="1"/>
          </p:cNvSpPr>
          <p:nvPr>
            <p:ph type="body" sz="quarter" idx="10" hasCustomPrompt="1"/>
          </p:nvPr>
        </p:nvSpPr>
        <p:spPr>
          <a:xfrm>
            <a:off x="0" y="219075"/>
            <a:ext cx="3186533" cy="284163"/>
          </a:xfrm>
          <a:solidFill>
            <a:schemeClr val="accent2">
              <a:lumMod val="60000"/>
              <a:lumOff val="40000"/>
            </a:schemeClr>
          </a:solidFill>
          <a:effectLst>
            <a:outerShdw blurRad="50800" dist="38100" dir="2700000" algn="tl" rotWithShape="0">
              <a:prstClr val="black">
                <a:alpha val="40000"/>
              </a:prstClr>
            </a:outerShdw>
          </a:effectLst>
        </p:spPr>
        <p:txBody>
          <a:bodyPr lIns="540000" anchor="ctr" anchorCtr="0"/>
          <a:lstStyle>
            <a:lvl1pPr>
              <a:defRPr>
                <a:solidFill>
                  <a:schemeClr val="bg1"/>
                </a:solidFill>
              </a:defRPr>
            </a:lvl1pPr>
          </a:lstStyle>
          <a:p>
            <a:pPr lvl="0"/>
            <a:r>
              <a:rPr lang="en-US"/>
              <a:t>CLICK TO EDIT</a:t>
            </a:r>
            <a:endParaRPr lang="en-GB"/>
          </a:p>
        </p:txBody>
      </p:sp>
      <p:sp>
        <p:nvSpPr>
          <p:cNvPr id="14" name="Text Placeholder 13">
            <a:extLst>
              <a:ext uri="{FF2B5EF4-FFF2-40B4-BE49-F238E27FC236}">
                <a16:creationId xmlns:a16="http://schemas.microsoft.com/office/drawing/2014/main" id="{AA3BB518-5281-6DB2-0544-F87ACC7D0FB2}"/>
              </a:ext>
            </a:extLst>
          </p:cNvPr>
          <p:cNvSpPr>
            <a:spLocks noGrp="1"/>
          </p:cNvSpPr>
          <p:nvPr>
            <p:ph type="body" sz="quarter" idx="11"/>
          </p:nvPr>
        </p:nvSpPr>
        <p:spPr>
          <a:xfrm>
            <a:off x="995497" y="2097090"/>
            <a:ext cx="2191840" cy="3791160"/>
          </a:xfrm>
        </p:spPr>
        <p:txBody>
          <a:bodyPr/>
          <a:lstStyle>
            <a:lvl1pPr>
              <a:defRPr>
                <a:solidFill>
                  <a:schemeClr val="tx2">
                    <a:lumMod val="100000"/>
                  </a:schemeClr>
                </a:solidFill>
              </a:defRPr>
            </a:lvl1pPr>
            <a:lvl2pPr>
              <a:defRPr sz="1100">
                <a:solidFill>
                  <a:schemeClr val="tx2">
                    <a:lumMod val="100000"/>
                  </a:schemeClr>
                </a:solidFill>
              </a:defRPr>
            </a:lvl2pPr>
            <a:lvl3pPr>
              <a:defRPr>
                <a:solidFill>
                  <a:schemeClr val="tx2">
                    <a:lumMod val="100000"/>
                  </a:schemeClr>
                </a:solidFill>
              </a:defRPr>
            </a:lvl3pPr>
            <a:lvl4pPr>
              <a:defRPr>
                <a:solidFill>
                  <a:schemeClr val="tx2">
                    <a:lumMod val="100000"/>
                  </a:schemeClr>
                </a:solidFill>
              </a:defRPr>
            </a:lvl4pPr>
            <a:lvl5pPr>
              <a:defRPr>
                <a:solidFill>
                  <a:schemeClr val="tx2">
                    <a:lumMod val="10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6">
            <a:extLst>
              <a:ext uri="{FF2B5EF4-FFF2-40B4-BE49-F238E27FC236}">
                <a16:creationId xmlns:a16="http://schemas.microsoft.com/office/drawing/2014/main" id="{62459C6A-899A-644A-FF87-C6D59F7897D1}"/>
              </a:ext>
            </a:extLst>
          </p:cNvPr>
          <p:cNvSpPr>
            <a:spLocks noGrp="1"/>
          </p:cNvSpPr>
          <p:nvPr>
            <p:ph type="body" sz="quarter" idx="12"/>
          </p:nvPr>
        </p:nvSpPr>
        <p:spPr>
          <a:xfrm>
            <a:off x="3581706" y="774701"/>
            <a:ext cx="4151007" cy="5106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Rectangle 17">
            <a:extLst>
              <a:ext uri="{FF2B5EF4-FFF2-40B4-BE49-F238E27FC236}">
                <a16:creationId xmlns:a16="http://schemas.microsoft.com/office/drawing/2014/main" id="{4F359F44-2316-EF70-27C2-93EB8C33CF9E}"/>
              </a:ext>
            </a:extLst>
          </p:cNvPr>
          <p:cNvSpPr>
            <a:spLocks/>
          </p:cNvSpPr>
          <p:nvPr userDrawn="1"/>
        </p:nvSpPr>
        <p:spPr>
          <a:xfrm>
            <a:off x="7942014" y="0"/>
            <a:ext cx="3254490" cy="5876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err="1">
              <a:ln>
                <a:noFill/>
              </a:ln>
              <a:solidFill>
                <a:srgbClr val="FFFFFF"/>
              </a:solidFill>
              <a:effectLst/>
              <a:uLnTx/>
              <a:uFillTx/>
              <a:latin typeface="Arial"/>
              <a:ea typeface="+mn-ea"/>
              <a:cs typeface="+mn-cs"/>
            </a:endParaRPr>
          </a:p>
        </p:txBody>
      </p:sp>
      <p:sp>
        <p:nvSpPr>
          <p:cNvPr id="12" name="Freeform 19">
            <a:extLst>
              <a:ext uri="{FF2B5EF4-FFF2-40B4-BE49-F238E27FC236}">
                <a16:creationId xmlns:a16="http://schemas.microsoft.com/office/drawing/2014/main" id="{A05C1BBA-5855-EA6F-A3D9-41A559C2FA4A}"/>
              </a:ext>
              <a:ext uri="{C183D7F6-B498-43B3-948B-1728B52AA6E4}">
                <adec:decorative xmlns:adec="http://schemas.microsoft.com/office/drawing/2017/decorative" val="1"/>
              </a:ext>
            </a:extLst>
          </p:cNvPr>
          <p:cNvSpPr>
            <a:spLocks noEditPoints="1"/>
          </p:cNvSpPr>
          <p:nvPr userDrawn="1"/>
        </p:nvSpPr>
        <p:spPr bwMode="auto">
          <a:xfrm>
            <a:off x="995363"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TextBox 12">
            <a:extLst>
              <a:ext uri="{FF2B5EF4-FFF2-40B4-BE49-F238E27FC236}">
                <a16:creationId xmlns:a16="http://schemas.microsoft.com/office/drawing/2014/main" id="{FFE3C4C2-F459-538F-C52F-9D5F53ACF08D}"/>
              </a:ext>
              <a:ext uri="{C183D7F6-B498-43B3-948B-1728B52AA6E4}">
                <adec:decorative xmlns:adec="http://schemas.microsoft.com/office/drawing/2017/decorative" val="1"/>
              </a:ext>
            </a:extLst>
          </p:cNvPr>
          <p:cNvSpPr txBox="1">
            <a:spLocks/>
          </p:cNvSpPr>
          <p:nvPr userDrawn="1"/>
        </p:nvSpPr>
        <p:spPr>
          <a:xfrm>
            <a:off x="3591476"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1673852924"/>
      </p:ext>
    </p:extLst>
  </p:cSld>
  <p:clrMapOvr>
    <a:masterClrMapping/>
  </p:clrMapOvr>
  <p:extLst>
    <p:ext uri="{DCECCB84-F9BA-43D5-87BE-67443E8EF086}">
      <p15:sldGuideLst xmlns:p15="http://schemas.microsoft.com/office/powerpoint/2012/main">
        <p15:guide id="1" pos="2139" userDrawn="1">
          <p15:clr>
            <a:srgbClr val="FBAE40"/>
          </p15:clr>
        </p15:guide>
        <p15:guide id="2" pos="2252" userDrawn="1">
          <p15:clr>
            <a:srgbClr val="FBAE40"/>
          </p15:clr>
        </p15:guide>
        <p15:guide id="3" pos="4871" userDrawn="1">
          <p15:clr>
            <a:srgbClr val="FBAE40"/>
          </p15:clr>
        </p15:guide>
        <p15:guide id="4" pos="499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ervice Page 02">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2740A5D-CBC3-CB80-C357-7783FB97EE66}"/>
              </a:ext>
            </a:extLst>
          </p:cNvPr>
          <p:cNvSpPr>
            <a:spLocks/>
          </p:cNvSpPr>
          <p:nvPr userDrawn="1"/>
        </p:nvSpPr>
        <p:spPr>
          <a:xfrm>
            <a:off x="3388032" y="6200503"/>
            <a:ext cx="5067991" cy="487680"/>
          </a:xfrm>
          <a:prstGeom prst="rect">
            <a:avLst/>
          </a:prstGeom>
          <a:solidFill>
            <a:schemeClr val="bg1">
              <a:lumMod val="10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2" name="TextBox 1">
            <a:extLst>
              <a:ext uri="{FF2B5EF4-FFF2-40B4-BE49-F238E27FC236}">
                <a16:creationId xmlns:a16="http://schemas.microsoft.com/office/drawing/2014/main" id="{B425695F-62E1-2A26-65A6-BBD5C5E3424D}"/>
              </a:ext>
            </a:extLst>
          </p:cNvPr>
          <p:cNvSpPr txBox="1"/>
          <p:nvPr userDrawn="1"/>
        </p:nvSpPr>
        <p:spPr>
          <a:xfrm>
            <a:off x="12286694" y="-1"/>
            <a:ext cx="1695635" cy="5779009"/>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US" sz="1000" b="1">
                <a:solidFill>
                  <a:schemeClr val="bg1"/>
                </a:solidFill>
              </a:rPr>
              <a:t>Approach Content</a:t>
            </a:r>
          </a:p>
          <a:p>
            <a:pPr algn="l">
              <a:spcAft>
                <a:spcPts val="600"/>
              </a:spcAft>
            </a:pPr>
            <a:r>
              <a:rPr lang="en-US" sz="1000" b="0">
                <a:solidFill>
                  <a:schemeClr val="bg1"/>
                </a:solidFill>
              </a:rPr>
              <a:t>In the next slides, we have attempted to standardize the text for our most common services. They provide a good basis to start on.</a:t>
            </a:r>
          </a:p>
          <a:p>
            <a:pPr algn="l">
              <a:spcAft>
                <a:spcPts val="600"/>
              </a:spcAft>
            </a:pPr>
            <a:r>
              <a:rPr lang="en-US" sz="1000" b="0">
                <a:solidFill>
                  <a:schemeClr val="bg1"/>
                </a:solidFill>
              </a:rPr>
              <a:t>Make sure to choose the slides/services required by the client and delete the rest.</a:t>
            </a:r>
          </a:p>
          <a:p>
            <a:pPr algn="l">
              <a:spcAft>
                <a:spcPts val="600"/>
              </a:spcAft>
            </a:pPr>
            <a:r>
              <a:rPr lang="en-US" sz="1000" b="0">
                <a:solidFill>
                  <a:schemeClr val="bg1"/>
                </a:solidFill>
              </a:rPr>
              <a:t>The </a:t>
            </a:r>
            <a:r>
              <a:rPr lang="en-US" sz="1000" b="0">
                <a:solidFill>
                  <a:schemeClr val="bg1"/>
                </a:solidFill>
                <a:highlight>
                  <a:srgbClr val="FF00FF"/>
                </a:highlight>
              </a:rPr>
              <a:t>highlighted texts</a:t>
            </a:r>
            <a:r>
              <a:rPr lang="en-US" sz="1000" b="0">
                <a:solidFill>
                  <a:schemeClr val="bg1"/>
                </a:solidFill>
              </a:rPr>
              <a:t> need to be customized for the proposal, making sure to remove highlights before sending to client.</a:t>
            </a:r>
          </a:p>
          <a:p>
            <a:pPr algn="l">
              <a:spcAft>
                <a:spcPts val="600"/>
              </a:spcAft>
            </a:pPr>
            <a:r>
              <a:rPr lang="en-US" sz="1000" b="0">
                <a:solidFill>
                  <a:schemeClr val="bg1"/>
                </a:solidFill>
              </a:rPr>
              <a:t>Note that these slides are by no means comprehensive and should be customized as per client requirements. You can add/modify the text accordingly, making sure to maintain language standards and consistency.</a:t>
            </a:r>
          </a:p>
          <a:p>
            <a:pPr algn="l">
              <a:spcAft>
                <a:spcPts val="600"/>
              </a:spcAft>
            </a:pPr>
            <a:r>
              <a:rPr lang="en-US" sz="1000" b="0">
                <a:solidFill>
                  <a:schemeClr val="bg1"/>
                </a:solidFill>
              </a:rPr>
              <a:t>The empty templates for the service slides are available under “Design Assets.” You can refer to them as needed.</a:t>
            </a:r>
          </a:p>
          <a:p>
            <a:pPr algn="l">
              <a:spcAft>
                <a:spcPts val="600"/>
              </a:spcAft>
            </a:pPr>
            <a:endParaRPr lang="en-GB" sz="1000" b="0">
              <a:solidFill>
                <a:schemeClr val="bg1"/>
              </a:solidFill>
            </a:endParaRPr>
          </a:p>
        </p:txBody>
      </p:sp>
      <p:graphicFrame>
        <p:nvGraphicFramePr>
          <p:cNvPr id="4" name="Object 3" hidden="1">
            <a:extLst>
              <a:ext uri="{FF2B5EF4-FFF2-40B4-BE49-F238E27FC236}">
                <a16:creationId xmlns:a16="http://schemas.microsoft.com/office/drawing/2014/main" id="{B45CDA42-2F5A-4857-AF5A-59C799D05511}"/>
              </a:ext>
            </a:extLst>
          </p:cNvPr>
          <p:cNvGraphicFramePr>
            <a:graphicFrameLocks noChangeAspect="1"/>
          </p:cNvGraphicFramePr>
          <p:nvPr userDrawn="1">
            <p:custDataLst>
              <p:tags r:id="rId1"/>
            </p:custDataLst>
            <p:extLst>
              <p:ext uri="{D42A27DB-BD31-4B8C-83A1-F6EECF244321}">
                <p14:modId xmlns:p14="http://schemas.microsoft.com/office/powerpoint/2010/main" val="29497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B45CDA42-2F5A-4857-AF5A-59C799D055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1654026C-A20C-972B-72C4-CA12207FDB3C}"/>
              </a:ext>
            </a:extLst>
          </p:cNvPr>
          <p:cNvSpPr/>
          <p:nvPr userDrawn="1"/>
        </p:nvSpPr>
        <p:spPr>
          <a:xfrm>
            <a:off x="0" y="1"/>
            <a:ext cx="3388032" cy="6857999"/>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3" name="Title 2">
            <a:extLst>
              <a:ext uri="{FF2B5EF4-FFF2-40B4-BE49-F238E27FC236}">
                <a16:creationId xmlns:a16="http://schemas.microsoft.com/office/drawing/2014/main" id="{465A5E3E-9E74-E04E-C3E0-0113A3A94CAA}"/>
              </a:ext>
            </a:extLst>
          </p:cNvPr>
          <p:cNvSpPr>
            <a:spLocks noGrp="1"/>
          </p:cNvSpPr>
          <p:nvPr>
            <p:ph type="title"/>
          </p:nvPr>
        </p:nvSpPr>
        <p:spPr>
          <a:xfrm>
            <a:off x="995363" y="774411"/>
            <a:ext cx="2191170" cy="854363"/>
          </a:xfrm>
        </p:spPr>
        <p:txBody>
          <a:bodyPr/>
          <a:lstStyle>
            <a:lvl1pPr>
              <a:defRPr>
                <a:solidFill>
                  <a:schemeClr val="tx2">
                    <a:lumMod val="100000"/>
                  </a:schemeClr>
                </a:solidFill>
              </a:defRPr>
            </a:lvl1pPr>
          </a:lstStyle>
          <a:p>
            <a:r>
              <a:rPr lang="en-US"/>
              <a:t>Click to edit Master title style</a:t>
            </a:r>
            <a:endParaRPr lang="en-GB"/>
          </a:p>
        </p:txBody>
      </p:sp>
      <p:sp>
        <p:nvSpPr>
          <p:cNvPr id="10" name="Text Placeholder 9">
            <a:extLst>
              <a:ext uri="{FF2B5EF4-FFF2-40B4-BE49-F238E27FC236}">
                <a16:creationId xmlns:a16="http://schemas.microsoft.com/office/drawing/2014/main" id="{6B372B08-922E-0D08-1511-EEEB824D4FCC}"/>
              </a:ext>
            </a:extLst>
          </p:cNvPr>
          <p:cNvSpPr>
            <a:spLocks noGrp="1"/>
          </p:cNvSpPr>
          <p:nvPr>
            <p:ph type="body" sz="quarter" idx="10" hasCustomPrompt="1"/>
          </p:nvPr>
        </p:nvSpPr>
        <p:spPr>
          <a:xfrm>
            <a:off x="0" y="219075"/>
            <a:ext cx="3186533" cy="284163"/>
          </a:xfrm>
          <a:solidFill>
            <a:schemeClr val="accent2">
              <a:lumMod val="60000"/>
              <a:lumOff val="40000"/>
            </a:schemeClr>
          </a:solidFill>
          <a:effectLst>
            <a:outerShdw blurRad="50800" dist="38100" dir="2700000" algn="tl" rotWithShape="0">
              <a:prstClr val="black">
                <a:alpha val="40000"/>
              </a:prstClr>
            </a:outerShdw>
          </a:effectLst>
        </p:spPr>
        <p:txBody>
          <a:bodyPr lIns="540000" anchor="ctr" anchorCtr="0"/>
          <a:lstStyle>
            <a:lvl1pPr>
              <a:defRPr>
                <a:solidFill>
                  <a:schemeClr val="bg1"/>
                </a:solidFill>
              </a:defRPr>
            </a:lvl1pPr>
          </a:lstStyle>
          <a:p>
            <a:pPr lvl="0"/>
            <a:r>
              <a:rPr lang="en-US"/>
              <a:t>CLICK TO EDIT</a:t>
            </a:r>
            <a:endParaRPr lang="en-GB"/>
          </a:p>
        </p:txBody>
      </p:sp>
      <p:sp>
        <p:nvSpPr>
          <p:cNvPr id="14" name="Text Placeholder 13">
            <a:extLst>
              <a:ext uri="{FF2B5EF4-FFF2-40B4-BE49-F238E27FC236}">
                <a16:creationId xmlns:a16="http://schemas.microsoft.com/office/drawing/2014/main" id="{AA3BB518-5281-6DB2-0544-F87ACC7D0FB2}"/>
              </a:ext>
            </a:extLst>
          </p:cNvPr>
          <p:cNvSpPr>
            <a:spLocks noGrp="1"/>
          </p:cNvSpPr>
          <p:nvPr>
            <p:ph type="body" sz="quarter" idx="11"/>
          </p:nvPr>
        </p:nvSpPr>
        <p:spPr>
          <a:xfrm>
            <a:off x="995497" y="2097090"/>
            <a:ext cx="2191840" cy="3791160"/>
          </a:xfrm>
        </p:spPr>
        <p:txBody>
          <a:bodyPr/>
          <a:lstStyle>
            <a:lvl1pPr>
              <a:defRPr>
                <a:solidFill>
                  <a:schemeClr val="tx2">
                    <a:lumMod val="100000"/>
                  </a:schemeClr>
                </a:solidFill>
              </a:defRPr>
            </a:lvl1pPr>
            <a:lvl2pPr>
              <a:defRPr sz="1100">
                <a:solidFill>
                  <a:schemeClr val="tx2">
                    <a:lumMod val="100000"/>
                  </a:schemeClr>
                </a:solidFill>
              </a:defRPr>
            </a:lvl2pPr>
            <a:lvl3pPr>
              <a:defRPr>
                <a:solidFill>
                  <a:schemeClr val="tx2">
                    <a:lumMod val="100000"/>
                  </a:schemeClr>
                </a:solidFill>
              </a:defRPr>
            </a:lvl3pPr>
            <a:lvl4pPr>
              <a:defRPr>
                <a:solidFill>
                  <a:schemeClr val="tx2">
                    <a:lumMod val="100000"/>
                  </a:schemeClr>
                </a:solidFill>
              </a:defRPr>
            </a:lvl4pPr>
            <a:lvl5pPr>
              <a:defRPr>
                <a:solidFill>
                  <a:schemeClr val="tx2">
                    <a:lumMod val="10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6">
            <a:extLst>
              <a:ext uri="{FF2B5EF4-FFF2-40B4-BE49-F238E27FC236}">
                <a16:creationId xmlns:a16="http://schemas.microsoft.com/office/drawing/2014/main" id="{62459C6A-899A-644A-FF87-C6D59F7897D1}"/>
              </a:ext>
            </a:extLst>
          </p:cNvPr>
          <p:cNvSpPr>
            <a:spLocks noGrp="1"/>
          </p:cNvSpPr>
          <p:nvPr>
            <p:ph type="body" sz="quarter" idx="12"/>
          </p:nvPr>
        </p:nvSpPr>
        <p:spPr>
          <a:xfrm>
            <a:off x="3581706" y="774700"/>
            <a:ext cx="4151007" cy="3667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Rectangle 17">
            <a:extLst>
              <a:ext uri="{FF2B5EF4-FFF2-40B4-BE49-F238E27FC236}">
                <a16:creationId xmlns:a16="http://schemas.microsoft.com/office/drawing/2014/main" id="{4F359F44-2316-EF70-27C2-93EB8C33CF9E}"/>
              </a:ext>
            </a:extLst>
          </p:cNvPr>
          <p:cNvSpPr>
            <a:spLocks/>
          </p:cNvSpPr>
          <p:nvPr userDrawn="1"/>
        </p:nvSpPr>
        <p:spPr>
          <a:xfrm>
            <a:off x="7942014" y="1"/>
            <a:ext cx="3254490" cy="444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err="1">
              <a:ln>
                <a:noFill/>
              </a:ln>
              <a:solidFill>
                <a:srgbClr val="FFFFFF"/>
              </a:solidFill>
              <a:effectLst/>
              <a:uLnTx/>
              <a:uFillTx/>
              <a:latin typeface="Arial"/>
              <a:ea typeface="+mn-ea"/>
              <a:cs typeface="+mn-cs"/>
            </a:endParaRPr>
          </a:p>
        </p:txBody>
      </p:sp>
      <p:sp>
        <p:nvSpPr>
          <p:cNvPr id="12" name="Freeform 19">
            <a:extLst>
              <a:ext uri="{FF2B5EF4-FFF2-40B4-BE49-F238E27FC236}">
                <a16:creationId xmlns:a16="http://schemas.microsoft.com/office/drawing/2014/main" id="{A05C1BBA-5855-EA6F-A3D9-41A559C2FA4A}"/>
              </a:ext>
              <a:ext uri="{C183D7F6-B498-43B3-948B-1728B52AA6E4}">
                <adec:decorative xmlns:adec="http://schemas.microsoft.com/office/drawing/2017/decorative" val="1"/>
              </a:ext>
            </a:extLst>
          </p:cNvPr>
          <p:cNvSpPr>
            <a:spLocks noEditPoints="1"/>
          </p:cNvSpPr>
          <p:nvPr userDrawn="1"/>
        </p:nvSpPr>
        <p:spPr bwMode="auto">
          <a:xfrm>
            <a:off x="995363"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TextBox 12">
            <a:extLst>
              <a:ext uri="{FF2B5EF4-FFF2-40B4-BE49-F238E27FC236}">
                <a16:creationId xmlns:a16="http://schemas.microsoft.com/office/drawing/2014/main" id="{FFE3C4C2-F459-538F-C52F-9D5F53ACF08D}"/>
              </a:ext>
              <a:ext uri="{C183D7F6-B498-43B3-948B-1728B52AA6E4}">
                <adec:decorative xmlns:adec="http://schemas.microsoft.com/office/drawing/2017/decorative" val="1"/>
              </a:ext>
            </a:extLst>
          </p:cNvPr>
          <p:cNvSpPr txBox="1">
            <a:spLocks/>
          </p:cNvSpPr>
          <p:nvPr userDrawn="1"/>
        </p:nvSpPr>
        <p:spPr>
          <a:xfrm>
            <a:off x="3591476"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sp>
        <p:nvSpPr>
          <p:cNvPr id="5" name="Rectangle 4">
            <a:extLst>
              <a:ext uri="{FF2B5EF4-FFF2-40B4-BE49-F238E27FC236}">
                <a16:creationId xmlns:a16="http://schemas.microsoft.com/office/drawing/2014/main" id="{CEEF258D-15BE-92AC-5D12-13D9671D1248}"/>
              </a:ext>
            </a:extLst>
          </p:cNvPr>
          <p:cNvSpPr/>
          <p:nvPr userDrawn="1"/>
        </p:nvSpPr>
        <p:spPr>
          <a:xfrm>
            <a:off x="3581706" y="4611818"/>
            <a:ext cx="7618107" cy="1265107"/>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FFFFFF"/>
                </a:solidFill>
                <a:effectLst/>
                <a:uLnTx/>
                <a:uFillTx/>
                <a:latin typeface="Arial"/>
                <a:ea typeface="+mn-ea"/>
                <a:cs typeface="+mn-cs"/>
              </a:rPr>
              <a:t>   </a:t>
            </a:r>
          </a:p>
        </p:txBody>
      </p:sp>
    </p:spTree>
    <p:extLst>
      <p:ext uri="{BB962C8B-B14F-4D97-AF65-F5344CB8AC3E}">
        <p14:creationId xmlns:p14="http://schemas.microsoft.com/office/powerpoint/2010/main" val="1750708095"/>
      </p:ext>
    </p:extLst>
  </p:cSld>
  <p:clrMapOvr>
    <a:masterClrMapping/>
  </p:clrMapOvr>
  <p:extLst>
    <p:ext uri="{DCECCB84-F9BA-43D5-87BE-67443E8EF086}">
      <p15:sldGuideLst xmlns:p15="http://schemas.microsoft.com/office/powerpoint/2012/main">
        <p15:guide id="1" pos="2139" userDrawn="1">
          <p15:clr>
            <a:srgbClr val="FBAE40"/>
          </p15:clr>
        </p15:guide>
        <p15:guide id="2" pos="2252" userDrawn="1">
          <p15:clr>
            <a:srgbClr val="FBAE40"/>
          </p15:clr>
        </p15:guide>
        <p15:guide id="3" pos="4871" userDrawn="1">
          <p15:clr>
            <a:srgbClr val="FBAE40"/>
          </p15:clr>
        </p15:guide>
        <p15:guide id="4" pos="4992"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redentials 01">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D8F65B-5D95-467E-A93B-BED51E92F13A}"/>
              </a:ext>
            </a:extLst>
          </p:cNvPr>
          <p:cNvSpPr>
            <a:spLocks noGrp="1"/>
          </p:cNvSpPr>
          <p:nvPr userDrawn="1">
            <p:ph type="title"/>
          </p:nvPr>
        </p:nvSpPr>
        <p:spPr>
          <a:xfrm>
            <a:off x="995364" y="431800"/>
            <a:ext cx="2400299" cy="854363"/>
          </a:xfrm>
        </p:spPr>
        <p:txBody>
          <a:bodyPr/>
          <a:lstStyle/>
          <a:p>
            <a:r>
              <a:rPr lang="en-US"/>
              <a:t>Click to edit Master title style</a:t>
            </a:r>
            <a:endParaRPr lang="en-GB"/>
          </a:p>
        </p:txBody>
      </p:sp>
      <p:sp>
        <p:nvSpPr>
          <p:cNvPr id="7" name="TextBox 6">
            <a:extLst>
              <a:ext uri="{FF2B5EF4-FFF2-40B4-BE49-F238E27FC236}">
                <a16:creationId xmlns:a16="http://schemas.microsoft.com/office/drawing/2014/main" id="{FBAC52F1-B0CE-714B-EF72-549BE7B9AD94}"/>
              </a:ext>
            </a:extLst>
          </p:cNvPr>
          <p:cNvSpPr txBox="1"/>
          <p:nvPr userDrawn="1"/>
        </p:nvSpPr>
        <p:spPr>
          <a:xfrm>
            <a:off x="12286694" y="-1"/>
            <a:ext cx="1908700" cy="4114801"/>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GB" sz="1000" b="1">
                <a:solidFill>
                  <a:schemeClr val="bg1"/>
                </a:solidFill>
              </a:rPr>
              <a:t>Credentials –  Instructions</a:t>
            </a:r>
          </a:p>
          <a:p>
            <a:pPr algn="l">
              <a:spcAft>
                <a:spcPts val="600"/>
              </a:spcAft>
            </a:pPr>
            <a:r>
              <a:rPr lang="en-GB" sz="1000" b="0">
                <a:solidFill>
                  <a:schemeClr val="bg1"/>
                </a:solidFill>
              </a:rPr>
              <a:t>Under this section, we provide different options for credentials to showcase our experience working with similar businesses to the client and in providing similar services.  </a:t>
            </a:r>
          </a:p>
          <a:p>
            <a:pPr algn="l">
              <a:spcAft>
                <a:spcPts val="600"/>
              </a:spcAft>
            </a:pPr>
            <a:r>
              <a:rPr lang="en-GB" sz="1000" b="0">
                <a:solidFill>
                  <a:schemeClr val="bg1"/>
                </a:solidFill>
              </a:rPr>
              <a:t>Most slides contain generic text with examples of sectors/industries we have worked in. Please, try to avoid changing this text without prior consultation and approval.</a:t>
            </a:r>
          </a:p>
          <a:p>
            <a:pPr algn="l">
              <a:spcAft>
                <a:spcPts val="600"/>
              </a:spcAft>
            </a:pPr>
            <a:r>
              <a:rPr lang="en-GB" sz="1000" b="0">
                <a:solidFill>
                  <a:schemeClr val="bg1"/>
                </a:solidFill>
              </a:rPr>
              <a:t>Choose one slide based on number of credentials you’d like to include and the preferred design. Fill the “tombstones” with the appropriate info as indicated. </a:t>
            </a:r>
          </a:p>
          <a:p>
            <a:pPr algn="l">
              <a:spcAft>
                <a:spcPts val="600"/>
              </a:spcAft>
            </a:pPr>
            <a:r>
              <a:rPr lang="en-GB" sz="1000" b="1">
                <a:solidFill>
                  <a:schemeClr val="bg1"/>
                </a:solidFill>
              </a:rPr>
              <a:t>Note: Please, be diligent to check that you can disclose company name/info that you would like to reference in the credentials.</a:t>
            </a:r>
          </a:p>
          <a:p>
            <a:pPr algn="l">
              <a:spcAft>
                <a:spcPts val="600"/>
              </a:spcAft>
            </a:pPr>
            <a:endParaRPr lang="en-GB" sz="1000" b="1">
              <a:solidFill>
                <a:schemeClr val="bg1"/>
              </a:solidFill>
            </a:endParaRPr>
          </a:p>
        </p:txBody>
      </p:sp>
      <p:sp>
        <p:nvSpPr>
          <p:cNvPr id="9" name="Text Placeholder 8">
            <a:extLst>
              <a:ext uri="{FF2B5EF4-FFF2-40B4-BE49-F238E27FC236}">
                <a16:creationId xmlns:a16="http://schemas.microsoft.com/office/drawing/2014/main" id="{A2B054A5-9595-4197-498F-FF242E781092}"/>
              </a:ext>
            </a:extLst>
          </p:cNvPr>
          <p:cNvSpPr>
            <a:spLocks noGrp="1"/>
          </p:cNvSpPr>
          <p:nvPr>
            <p:ph type="body" sz="quarter" idx="10"/>
          </p:nvPr>
        </p:nvSpPr>
        <p:spPr>
          <a:xfrm>
            <a:off x="995363" y="1754477"/>
            <a:ext cx="2400300" cy="4032250"/>
          </a:xfrm>
        </p:spPr>
        <p:txBody>
          <a:bodyPr/>
          <a:lstStyle>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a:extLst>
              <a:ext uri="{FF2B5EF4-FFF2-40B4-BE49-F238E27FC236}">
                <a16:creationId xmlns:a16="http://schemas.microsoft.com/office/drawing/2014/main" id="{76F28C9A-7E54-8285-BAE4-742FC322D911}"/>
              </a:ext>
            </a:extLst>
          </p:cNvPr>
          <p:cNvSpPr>
            <a:spLocks/>
          </p:cNvSpPr>
          <p:nvPr userDrawn="1"/>
        </p:nvSpPr>
        <p:spPr>
          <a:xfrm>
            <a:off x="3575050" y="431800"/>
            <a:ext cx="8616951" cy="5445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14217046"/>
      </p:ext>
    </p:extLst>
  </p:cSld>
  <p:clrMapOvr>
    <a:masterClrMapping/>
  </p:clrMapOvr>
  <p:extLst>
    <p:ext uri="{DCECCB84-F9BA-43D5-87BE-67443E8EF086}">
      <p15:sldGuideLst xmlns:p15="http://schemas.microsoft.com/office/powerpoint/2012/main">
        <p15:guide id="1" pos="2139" userDrawn="1">
          <p15:clr>
            <a:srgbClr val="FBAE40"/>
          </p15:clr>
        </p15:guide>
        <p15:guide id="2" pos="2252" userDrawn="1">
          <p15:clr>
            <a:srgbClr val="FBAE40"/>
          </p15:clr>
        </p15:guide>
        <p15:guide id="3" pos="3775">
          <p15:clr>
            <a:srgbClr val="FBAE40"/>
          </p15:clr>
        </p15:guide>
        <p15:guide id="4" pos="389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9_One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9F4036-A235-23D9-E9EF-8668C870A03D}"/>
              </a:ext>
            </a:extLst>
          </p:cNvPr>
          <p:cNvSpPr/>
          <p:nvPr userDrawn="1"/>
        </p:nvSpPr>
        <p:spPr>
          <a:xfrm>
            <a:off x="3636869" y="6263640"/>
            <a:ext cx="3090164" cy="521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4" name="Rectangle 23">
            <a:extLst>
              <a:ext uri="{FF2B5EF4-FFF2-40B4-BE49-F238E27FC236}">
                <a16:creationId xmlns:a16="http://schemas.microsoft.com/office/drawing/2014/main" id="{14E52E96-36EA-EEE0-F618-1722B76CEF9D}"/>
              </a:ext>
            </a:extLst>
          </p:cNvPr>
          <p:cNvSpPr/>
          <p:nvPr userDrawn="1"/>
        </p:nvSpPr>
        <p:spPr>
          <a:xfrm>
            <a:off x="1" y="0"/>
            <a:ext cx="5464968"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610" tIns="54610" rIns="54610" bIns="54610" rtlCol="0" anchor="ctr">
            <a:noAutofit/>
          </a:bodyPr>
          <a:lstStyle/>
          <a:p>
            <a:pPr algn="l"/>
            <a:endParaRPr lang="da-DK" sz="1500">
              <a:solidFill>
                <a:schemeClr val="bg1"/>
              </a:solidFill>
            </a:endParaRPr>
          </a:p>
        </p:txBody>
      </p:sp>
      <p:sp>
        <p:nvSpPr>
          <p:cNvPr id="3" name="Rectangle 2">
            <a:extLst>
              <a:ext uri="{FF2B5EF4-FFF2-40B4-BE49-F238E27FC236}">
                <a16:creationId xmlns:a16="http://schemas.microsoft.com/office/drawing/2014/main" id="{F6C3031B-7DFA-DF69-D716-BEA7CD184B0D}"/>
              </a:ext>
            </a:extLst>
          </p:cNvPr>
          <p:cNvSpPr/>
          <p:nvPr userDrawn="1"/>
        </p:nvSpPr>
        <p:spPr>
          <a:xfrm>
            <a:off x="4275139" y="454358"/>
            <a:ext cx="6924674" cy="54225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4" name="Title 3">
            <a:extLst>
              <a:ext uri="{FF2B5EF4-FFF2-40B4-BE49-F238E27FC236}">
                <a16:creationId xmlns:a16="http://schemas.microsoft.com/office/drawing/2014/main" id="{8A83F69D-606C-1245-3A82-63E7A5D33D77}"/>
              </a:ext>
            </a:extLst>
          </p:cNvPr>
          <p:cNvSpPr>
            <a:spLocks noGrp="1"/>
          </p:cNvSpPr>
          <p:nvPr>
            <p:ph type="title"/>
          </p:nvPr>
        </p:nvSpPr>
        <p:spPr>
          <a:xfrm>
            <a:off x="1007970" y="454357"/>
            <a:ext cx="2387695" cy="551152"/>
          </a:xfrm>
        </p:spPr>
        <p:txBody>
          <a:bodyPr/>
          <a:lstStyle>
            <a:lvl1pPr>
              <a:defRPr>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6417192A-4D5B-DF51-0ECC-9455F29A261E}"/>
              </a:ext>
            </a:extLst>
          </p:cNvPr>
          <p:cNvSpPr>
            <a:spLocks noGrp="1"/>
          </p:cNvSpPr>
          <p:nvPr>
            <p:ph type="body" sz="quarter" idx="10"/>
          </p:nvPr>
        </p:nvSpPr>
        <p:spPr>
          <a:xfrm>
            <a:off x="1007968" y="1779921"/>
            <a:ext cx="2387695" cy="402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2052779"/>
      </p:ext>
    </p:extLst>
  </p:cSld>
  <p:clrMapOvr>
    <a:masterClrMapping/>
  </p:clrMapOvr>
  <p:extLst>
    <p:ext uri="{DCECCB84-F9BA-43D5-87BE-67443E8EF086}">
      <p15:sldGuideLst xmlns:p15="http://schemas.microsoft.com/office/powerpoint/2012/main">
        <p15:guide id="1" pos="2693" userDrawn="1">
          <p15:clr>
            <a:srgbClr val="FBAE40"/>
          </p15:clr>
        </p15:guide>
        <p15:guide id="2" pos="2809" userDrawn="1">
          <p15:clr>
            <a:srgbClr val="FBAE40"/>
          </p15:clr>
        </p15:guide>
        <p15:guide id="3" pos="2139" userDrawn="1">
          <p15:clr>
            <a:srgbClr val="FBAE40"/>
          </p15:clr>
        </p15:guide>
        <p15:guide id="4" pos="2255"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s Layout - Option 02">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F6FB7A-1D01-FFE0-52A1-AD92B759F4A3}"/>
              </a:ext>
            </a:extLst>
          </p:cNvPr>
          <p:cNvSpPr/>
          <p:nvPr userDrawn="1"/>
        </p:nvSpPr>
        <p:spPr>
          <a:xfrm>
            <a:off x="-1830" y="3992489"/>
            <a:ext cx="12191999"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3" name="TextBox 2">
            <a:extLst>
              <a:ext uri="{FF2B5EF4-FFF2-40B4-BE49-F238E27FC236}">
                <a16:creationId xmlns:a16="http://schemas.microsoft.com/office/drawing/2014/main" id="{CFBB141F-DF60-64AC-88A8-AB0126EC92D2}"/>
              </a:ext>
            </a:extLst>
          </p:cNvPr>
          <p:cNvSpPr txBox="1"/>
          <p:nvPr userDrawn="1"/>
        </p:nvSpPr>
        <p:spPr>
          <a:xfrm>
            <a:off x="12286694" y="-1"/>
            <a:ext cx="1890945" cy="5888736"/>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GB" sz="1000" b="1">
                <a:solidFill>
                  <a:schemeClr val="bg1"/>
                </a:solidFill>
              </a:rPr>
              <a:t>Executive Summary – Instructions</a:t>
            </a:r>
          </a:p>
          <a:p>
            <a:pPr algn="l">
              <a:spcAft>
                <a:spcPts val="600"/>
              </a:spcAft>
            </a:pPr>
            <a:r>
              <a:rPr lang="en-GB" sz="1000" b="0">
                <a:solidFill>
                  <a:schemeClr val="bg1"/>
                </a:solidFill>
              </a:rPr>
              <a:t>This layout is 1 of 4 that have been provided. You can find the other layouts under this section.</a:t>
            </a:r>
          </a:p>
          <a:p>
            <a:pPr algn="l">
              <a:spcAft>
                <a:spcPts val="600"/>
              </a:spcAft>
            </a:pPr>
            <a:r>
              <a:rPr lang="en-GB" sz="1000" b="1">
                <a:solidFill>
                  <a:schemeClr val="bg1"/>
                </a:solidFill>
              </a:rPr>
              <a:t>Note: The executive summary is meant to be… </a:t>
            </a:r>
          </a:p>
          <a:p>
            <a:pPr algn="l">
              <a:spcAft>
                <a:spcPts val="600"/>
              </a:spcAft>
            </a:pPr>
            <a:r>
              <a:rPr lang="en-GB" sz="1000" b="1">
                <a:solidFill>
                  <a:schemeClr val="bg1"/>
                </a:solidFill>
              </a:rPr>
              <a:t>a summary!</a:t>
            </a:r>
          </a:p>
          <a:p>
            <a:pPr algn="l">
              <a:spcAft>
                <a:spcPts val="600"/>
              </a:spcAft>
            </a:pPr>
            <a:r>
              <a:rPr lang="en-GB" sz="1000" b="1">
                <a:solidFill>
                  <a:schemeClr val="bg1"/>
                </a:solidFill>
              </a:rPr>
              <a:t>This means that one page is better than two and so forth. This section should help the reader navigate and want to read the details in the rest of the document.</a:t>
            </a:r>
          </a:p>
          <a:p>
            <a:pPr algn="l">
              <a:spcAft>
                <a:spcPts val="600"/>
              </a:spcAft>
            </a:pPr>
            <a:r>
              <a:rPr lang="en-GB" sz="1000" b="0">
                <a:solidFill>
                  <a:schemeClr val="bg1"/>
                </a:solidFill>
              </a:rPr>
              <a:t>Any points made here can be elaborated in more detail within the relevant section. Don’t force more than necessary into an executive summary.</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b="1">
                <a:solidFill>
                  <a:schemeClr val="bg1"/>
                </a:solidFill>
              </a:rPr>
              <a:t>As with cover letters, executive summaries are read by senior leaders in the clients environment. The text provided is a good generic starting point however, should you want to change it, take note of the language usage and ensure it is reviewed by your dedicated team.</a:t>
            </a:r>
          </a:p>
          <a:p>
            <a:pPr algn="l">
              <a:spcAft>
                <a:spcPts val="600"/>
              </a:spcAft>
            </a:pPr>
            <a:r>
              <a:rPr lang="en-GB" sz="1000" b="0">
                <a:solidFill>
                  <a:schemeClr val="bg1"/>
                </a:solidFill>
              </a:rPr>
              <a:t>Any changes made to these slides need to be considered in the content sections to ensure consistency in messaging.</a:t>
            </a:r>
          </a:p>
        </p:txBody>
      </p:sp>
      <p:sp>
        <p:nvSpPr>
          <p:cNvPr id="2" name="Title 1">
            <a:extLst>
              <a:ext uri="{FF2B5EF4-FFF2-40B4-BE49-F238E27FC236}">
                <a16:creationId xmlns:a16="http://schemas.microsoft.com/office/drawing/2014/main" id="{15B41791-78FA-F573-7AD9-61CE55EB9AF5}"/>
              </a:ext>
            </a:extLst>
          </p:cNvPr>
          <p:cNvSpPr>
            <a:spLocks noGrp="1"/>
          </p:cNvSpPr>
          <p:nvPr>
            <p:ph type="title"/>
          </p:nvPr>
        </p:nvSpPr>
        <p:spPr/>
        <p:txBody>
          <a:bodyPr/>
          <a:lstStyle/>
          <a:p>
            <a:r>
              <a:rPr lang="en-US"/>
              <a:t>Click to edit Master title style</a:t>
            </a:r>
            <a:endParaRPr lang="en-GB"/>
          </a:p>
        </p:txBody>
      </p:sp>
      <p:sp>
        <p:nvSpPr>
          <p:cNvPr id="4" name="Shape 8">
            <a:extLst>
              <a:ext uri="{FF2B5EF4-FFF2-40B4-BE49-F238E27FC236}">
                <a16:creationId xmlns:a16="http://schemas.microsoft.com/office/drawing/2014/main" id="{AFC2B4A5-D318-78CD-5BE2-876E3F1DE23F}"/>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accent2"/>
                </a:solidFill>
                <a:latin typeface="+mn-lt"/>
                <a:ea typeface="Arial"/>
                <a:cs typeface="Arial" panose="020B0604020202020204" pitchFamily="34" charset="0"/>
              </a:rPr>
              <a:pPr algn="r"/>
              <a:t>‹#›</a:t>
            </a:fld>
            <a:endParaRPr lang="en-US" sz="1000">
              <a:solidFill>
                <a:schemeClr val="accent2"/>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AA87FDD9-DA34-E6B4-51B7-F2E5F85D4C08}"/>
              </a:ext>
              <a:ext uri="{C183D7F6-B498-43B3-948B-1728B52AA6E4}">
                <adec:decorative xmlns:adec="http://schemas.microsoft.com/office/drawing/2017/decorative" val="1"/>
              </a:ext>
            </a:extLst>
          </p:cNvPr>
          <p:cNvSpPr txBox="1"/>
          <p:nvPr userDrawn="1">
            <p:custDataLst>
              <p:tags r:id="rId1"/>
            </p:custDataLst>
          </p:nvPr>
        </p:nvSpPr>
        <p:spPr>
          <a:xfrm>
            <a:off x="8967794" y="6295536"/>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00" b="0" kern="1200" noProof="0">
                <a:solidFill>
                  <a:schemeClr val="bg1">
                    <a:lumMod val="65000"/>
                  </a:schemeClr>
                </a:solidFill>
                <a:latin typeface="+mn-lt"/>
                <a:ea typeface="+mn-ea"/>
                <a:cs typeface="+mn-cs"/>
              </a:rPr>
              <a:t>Document Classification: KPMG Confidential</a:t>
            </a:r>
          </a:p>
        </p:txBody>
      </p:sp>
      <p:sp>
        <p:nvSpPr>
          <p:cNvPr id="7" name="TextBox 6">
            <a:extLst>
              <a:ext uri="{FF2B5EF4-FFF2-40B4-BE49-F238E27FC236}">
                <a16:creationId xmlns:a16="http://schemas.microsoft.com/office/drawing/2014/main" id="{560D533E-3CFF-699B-DA18-B77A56ADCCC5}"/>
              </a:ext>
              <a:ext uri="{C183D7F6-B498-43B3-948B-1728B52AA6E4}">
                <adec:decorative xmlns:adec="http://schemas.microsoft.com/office/drawing/2017/decorative" val="1"/>
              </a:ext>
            </a:extLst>
          </p:cNvPr>
          <p:cNvSpPr txBox="1"/>
          <p:nvPr userDrawn="1"/>
        </p:nvSpPr>
        <p:spPr>
          <a:xfrm>
            <a:off x="1885684"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cxnSp>
        <p:nvCxnSpPr>
          <p:cNvPr id="8" name="Straight Connector 7">
            <a:extLst>
              <a:ext uri="{FF2B5EF4-FFF2-40B4-BE49-F238E27FC236}">
                <a16:creationId xmlns:a16="http://schemas.microsoft.com/office/drawing/2014/main" id="{74209AF9-88AB-448C-427B-773807921350}"/>
              </a:ext>
            </a:extLst>
          </p:cNvPr>
          <p:cNvCxnSpPr/>
          <p:nvPr userDrawn="1"/>
        </p:nvCxnSpPr>
        <p:spPr>
          <a:xfrm>
            <a:off x="10928548"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Graphic 8">
            <a:extLst>
              <a:ext uri="{FF2B5EF4-FFF2-40B4-BE49-F238E27FC236}">
                <a16:creationId xmlns:a16="http://schemas.microsoft.com/office/drawing/2014/main" id="{25C7D5C0-E156-7815-0AF5-71DFABB5F97B}"/>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US"/>
          </a:p>
        </p:txBody>
      </p:sp>
    </p:spTree>
    <p:extLst>
      <p:ext uri="{BB962C8B-B14F-4D97-AF65-F5344CB8AC3E}">
        <p14:creationId xmlns:p14="http://schemas.microsoft.com/office/powerpoint/2010/main" val="37142415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redentials 02">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0A6A66-6474-F9CD-BB17-ADB18C8EE821}"/>
              </a:ext>
            </a:extLst>
          </p:cNvPr>
          <p:cNvSpPr/>
          <p:nvPr userDrawn="1"/>
        </p:nvSpPr>
        <p:spPr>
          <a:xfrm>
            <a:off x="0" y="0"/>
            <a:ext cx="12191999" cy="1628775"/>
          </a:xfrm>
          <a:prstGeom prst="rect">
            <a:avLst/>
          </a:prstGeom>
          <a:solidFill>
            <a:schemeClr val="tx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graphicFrame>
        <p:nvGraphicFramePr>
          <p:cNvPr id="4" name="Object 3" hidden="1">
            <a:extLst>
              <a:ext uri="{FF2B5EF4-FFF2-40B4-BE49-F238E27FC236}">
                <a16:creationId xmlns:a16="http://schemas.microsoft.com/office/drawing/2014/main" id="{B45CDA42-2F5A-4857-AF5A-59C799D05511}"/>
              </a:ext>
            </a:extLst>
          </p:cNvPr>
          <p:cNvGraphicFramePr>
            <a:graphicFrameLocks noChangeAspect="1"/>
          </p:cNvGraphicFramePr>
          <p:nvPr userDrawn="1">
            <p:custDataLst>
              <p:tags r:id="rId1"/>
            </p:custDataLst>
            <p:extLst>
              <p:ext uri="{D42A27DB-BD31-4B8C-83A1-F6EECF244321}">
                <p14:modId xmlns:p14="http://schemas.microsoft.com/office/powerpoint/2010/main" val="29497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B45CDA42-2F5A-4857-AF5A-59C799D055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43FF41AA-B4ED-E1E4-9F79-E2130A7A5CB3}"/>
              </a:ext>
            </a:extLst>
          </p:cNvPr>
          <p:cNvSpPr txBox="1"/>
          <p:nvPr userDrawn="1"/>
        </p:nvSpPr>
        <p:spPr>
          <a:xfrm>
            <a:off x="12286694" y="-1"/>
            <a:ext cx="1908700" cy="4114801"/>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GB" sz="1000" b="1">
                <a:solidFill>
                  <a:schemeClr val="bg1"/>
                </a:solidFill>
              </a:rPr>
              <a:t>Credentials – Instructions</a:t>
            </a:r>
          </a:p>
          <a:p>
            <a:pPr algn="l">
              <a:spcAft>
                <a:spcPts val="600"/>
              </a:spcAft>
            </a:pPr>
            <a:r>
              <a:rPr lang="en-GB" sz="1000" b="0">
                <a:solidFill>
                  <a:schemeClr val="bg1"/>
                </a:solidFill>
              </a:rPr>
              <a:t>Under this section, we provide different options for credentials to showcase our experience working with similar businesses to the client and in providing similar services.  </a:t>
            </a:r>
          </a:p>
          <a:p>
            <a:pPr algn="l">
              <a:spcAft>
                <a:spcPts val="600"/>
              </a:spcAft>
            </a:pPr>
            <a:r>
              <a:rPr lang="en-GB" sz="1000" b="0">
                <a:solidFill>
                  <a:schemeClr val="bg1"/>
                </a:solidFill>
              </a:rPr>
              <a:t>Most slides contain generic text with examples of sectors/industries we have worked in. Please, try to avoid changing this text without prior consultation and approval.</a:t>
            </a:r>
          </a:p>
          <a:p>
            <a:pPr algn="l">
              <a:spcAft>
                <a:spcPts val="600"/>
              </a:spcAft>
            </a:pPr>
            <a:r>
              <a:rPr lang="en-GB" sz="1000" b="0">
                <a:solidFill>
                  <a:schemeClr val="bg1"/>
                </a:solidFill>
              </a:rPr>
              <a:t>Choose one slide based on number of credentials you’d like to include and the preferred design. Fill the “tombstones” with the appropriate info as indicated. </a:t>
            </a:r>
          </a:p>
          <a:p>
            <a:pPr algn="l">
              <a:spcAft>
                <a:spcPts val="600"/>
              </a:spcAft>
            </a:pPr>
            <a:r>
              <a:rPr lang="en-GB" sz="1000" b="1">
                <a:solidFill>
                  <a:schemeClr val="bg1"/>
                </a:solidFill>
              </a:rPr>
              <a:t>Note: Please, be diligent to check that you can disclose company name/info that you would like to reference in the credentials.</a:t>
            </a:r>
          </a:p>
          <a:p>
            <a:pPr algn="l">
              <a:spcAft>
                <a:spcPts val="600"/>
              </a:spcAft>
            </a:pPr>
            <a:endParaRPr lang="en-GB" sz="1000" b="1">
              <a:solidFill>
                <a:schemeClr val="bg1"/>
              </a:solidFill>
            </a:endParaRPr>
          </a:p>
        </p:txBody>
      </p:sp>
      <p:sp>
        <p:nvSpPr>
          <p:cNvPr id="3" name="Title 2">
            <a:extLst>
              <a:ext uri="{FF2B5EF4-FFF2-40B4-BE49-F238E27FC236}">
                <a16:creationId xmlns:a16="http://schemas.microsoft.com/office/drawing/2014/main" id="{ED868BC0-4099-F519-C6AA-4A0BDCA10ED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05E13742-6D92-532C-BF15-629BF9940F5D}"/>
              </a:ext>
            </a:extLst>
          </p:cNvPr>
          <p:cNvSpPr>
            <a:spLocks noGrp="1"/>
          </p:cNvSpPr>
          <p:nvPr>
            <p:ph type="body" sz="quarter" idx="10"/>
          </p:nvPr>
        </p:nvSpPr>
        <p:spPr>
          <a:xfrm>
            <a:off x="995365" y="1844675"/>
            <a:ext cx="3279774" cy="403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4630437"/>
      </p:ext>
    </p:extLst>
  </p:cSld>
  <p:clrMapOvr>
    <a:masterClrMapping/>
  </p:clrMapOvr>
  <p:extLst>
    <p:ext uri="{DCECCB84-F9BA-43D5-87BE-67443E8EF086}">
      <p15:sldGuideLst xmlns:p15="http://schemas.microsoft.com/office/powerpoint/2012/main">
        <p15:guide id="1" pos="2693" userDrawn="1">
          <p15:clr>
            <a:srgbClr val="FBAE40"/>
          </p15:clr>
        </p15:guide>
        <p15:guide id="2" pos="2803" userDrawn="1">
          <p15:clr>
            <a:srgbClr val="FBAE40"/>
          </p15:clr>
        </p15:guide>
        <p15:guide id="3" pos="2139" userDrawn="1">
          <p15:clr>
            <a:srgbClr val="FBAE40"/>
          </p15:clr>
        </p15:guide>
        <p15:guide id="4" pos="2255"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ees Cover Letter">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419A33E2-EF10-4AEF-879D-7B7204BE1927}"/>
              </a:ext>
            </a:extLst>
          </p:cNvPr>
          <p:cNvSpPr>
            <a:spLocks noEditPoints="1"/>
          </p:cNvSpPr>
          <p:nvPr userDrawn="1"/>
        </p:nvSpPr>
        <p:spPr bwMode="auto">
          <a:xfrm>
            <a:off x="995363" y="453565"/>
            <a:ext cx="773847" cy="314785"/>
          </a:xfrm>
          <a:custGeom>
            <a:avLst/>
            <a:gdLst>
              <a:gd name="T0" fmla="*/ 1076 w 1134"/>
              <a:gd name="T1" fmla="*/ 308 h 455"/>
              <a:gd name="T2" fmla="*/ 891 w 1134"/>
              <a:gd name="T3" fmla="*/ 347 h 455"/>
              <a:gd name="T4" fmla="*/ 980 w 1134"/>
              <a:gd name="T5" fmla="*/ 241 h 455"/>
              <a:gd name="T6" fmla="*/ 1079 w 1134"/>
              <a:gd name="T7" fmla="*/ 223 h 455"/>
              <a:gd name="T8" fmla="*/ 891 w 1134"/>
              <a:gd name="T9" fmla="*/ 9 h 455"/>
              <a:gd name="T10" fmla="*/ 987 w 1134"/>
              <a:gd name="T11" fmla="*/ 404 h 455"/>
              <a:gd name="T12" fmla="*/ 999 w 1134"/>
              <a:gd name="T13" fmla="*/ 356 h 455"/>
              <a:gd name="T14" fmla="*/ 852 w 1134"/>
              <a:gd name="T15" fmla="*/ 259 h 455"/>
              <a:gd name="T16" fmla="*/ 783 w 1134"/>
              <a:gd name="T17" fmla="*/ 347 h 455"/>
              <a:gd name="T18" fmla="*/ 625 w 1134"/>
              <a:gd name="T19" fmla="*/ 347 h 455"/>
              <a:gd name="T20" fmla="*/ 852 w 1134"/>
              <a:gd name="T21" fmla="*/ 9 h 455"/>
              <a:gd name="T22" fmla="*/ 687 w 1134"/>
              <a:gd name="T23" fmla="*/ 347 h 455"/>
              <a:gd name="T24" fmla="*/ 580 w 1134"/>
              <a:gd name="T25" fmla="*/ 207 h 455"/>
              <a:gd name="T26" fmla="*/ 419 w 1134"/>
              <a:gd name="T27" fmla="*/ 347 h 455"/>
              <a:gd name="T28" fmla="*/ 393 w 1134"/>
              <a:gd name="T29" fmla="*/ 207 h 455"/>
              <a:gd name="T30" fmla="*/ 580 w 1134"/>
              <a:gd name="T31" fmla="*/ 9 h 455"/>
              <a:gd name="T32" fmla="*/ 567 w 1134"/>
              <a:gd name="T33" fmla="*/ 259 h 455"/>
              <a:gd name="T34" fmla="*/ 372 w 1134"/>
              <a:gd name="T35" fmla="*/ 313 h 455"/>
              <a:gd name="T36" fmla="*/ 356 w 1134"/>
              <a:gd name="T37" fmla="*/ 314 h 455"/>
              <a:gd name="T38" fmla="*/ 352 w 1134"/>
              <a:gd name="T39" fmla="*/ 275 h 455"/>
              <a:gd name="T40" fmla="*/ 381 w 1134"/>
              <a:gd name="T41" fmla="*/ 246 h 455"/>
              <a:gd name="T42" fmla="*/ 372 w 1134"/>
              <a:gd name="T43" fmla="*/ 313 h 455"/>
              <a:gd name="T44" fmla="*/ 270 w 1134"/>
              <a:gd name="T45" fmla="*/ 343 h 455"/>
              <a:gd name="T46" fmla="*/ 150 w 1134"/>
              <a:gd name="T47" fmla="*/ 329 h 455"/>
              <a:gd name="T48" fmla="*/ 100 w 1134"/>
              <a:gd name="T49" fmla="*/ 307 h 455"/>
              <a:gd name="T50" fmla="*/ 74 w 1134"/>
              <a:gd name="T51" fmla="*/ 9 h 455"/>
              <a:gd name="T52" fmla="*/ 882 w 1134"/>
              <a:gd name="T53" fmla="*/ 0 h 455"/>
              <a:gd name="T54" fmla="*/ 861 w 1134"/>
              <a:gd name="T55" fmla="*/ 0 h 455"/>
              <a:gd name="T56" fmla="*/ 589 w 1134"/>
              <a:gd name="T57" fmla="*/ 207 h 455"/>
              <a:gd name="T58" fmla="*/ 337 w 1134"/>
              <a:gd name="T59" fmla="*/ 207 h 455"/>
              <a:gd name="T60" fmla="*/ 65 w 1134"/>
              <a:gd name="T61" fmla="*/ 0 h 455"/>
              <a:gd name="T62" fmla="*/ 57 w 1134"/>
              <a:gd name="T63" fmla="*/ 450 h 455"/>
              <a:gd name="T64" fmla="*/ 140 w 1134"/>
              <a:gd name="T65" fmla="*/ 450 h 455"/>
              <a:gd name="T66" fmla="*/ 266 w 1134"/>
              <a:gd name="T67" fmla="*/ 356 h 455"/>
              <a:gd name="T68" fmla="*/ 327 w 1134"/>
              <a:gd name="T69" fmla="*/ 356 h 455"/>
              <a:gd name="T70" fmla="*/ 360 w 1134"/>
              <a:gd name="T71" fmla="*/ 356 h 455"/>
              <a:gd name="T72" fmla="*/ 451 w 1134"/>
              <a:gd name="T73" fmla="*/ 450 h 455"/>
              <a:gd name="T74" fmla="*/ 568 w 1134"/>
              <a:gd name="T75" fmla="*/ 356 h 455"/>
              <a:gd name="T76" fmla="*/ 681 w 1134"/>
              <a:gd name="T77" fmla="*/ 356 h 455"/>
              <a:gd name="T78" fmla="*/ 761 w 1134"/>
              <a:gd name="T79" fmla="*/ 450 h 455"/>
              <a:gd name="T80" fmla="*/ 842 w 1134"/>
              <a:gd name="T81" fmla="*/ 429 h 455"/>
              <a:gd name="T82" fmla="*/ 1064 w 1134"/>
              <a:gd name="T83" fmla="*/ 356 h 455"/>
              <a:gd name="T84" fmla="*/ 882 w 1134"/>
              <a:gd name="T85"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4" h="455">
                <a:moveTo>
                  <a:pt x="1125" y="347"/>
                </a:moveTo>
                <a:cubicBezTo>
                  <a:pt x="1066" y="347"/>
                  <a:pt x="1066" y="347"/>
                  <a:pt x="1066" y="347"/>
                </a:cubicBezTo>
                <a:cubicBezTo>
                  <a:pt x="1076" y="308"/>
                  <a:pt x="1076" y="308"/>
                  <a:pt x="1076" y="308"/>
                </a:cubicBezTo>
                <a:cubicBezTo>
                  <a:pt x="958" y="308"/>
                  <a:pt x="958" y="308"/>
                  <a:pt x="958" y="308"/>
                </a:cubicBezTo>
                <a:cubicBezTo>
                  <a:pt x="948" y="347"/>
                  <a:pt x="948" y="347"/>
                  <a:pt x="948" y="347"/>
                </a:cubicBezTo>
                <a:cubicBezTo>
                  <a:pt x="891" y="347"/>
                  <a:pt x="891" y="347"/>
                  <a:pt x="891" y="347"/>
                </a:cubicBezTo>
                <a:cubicBezTo>
                  <a:pt x="891" y="339"/>
                  <a:pt x="891" y="339"/>
                  <a:pt x="891" y="339"/>
                </a:cubicBezTo>
                <a:cubicBezTo>
                  <a:pt x="892" y="334"/>
                  <a:pt x="893" y="330"/>
                  <a:pt x="894" y="325"/>
                </a:cubicBezTo>
                <a:cubicBezTo>
                  <a:pt x="904" y="283"/>
                  <a:pt x="932" y="241"/>
                  <a:pt x="980" y="241"/>
                </a:cubicBezTo>
                <a:cubicBezTo>
                  <a:pt x="998" y="241"/>
                  <a:pt x="1017" y="248"/>
                  <a:pt x="1015" y="275"/>
                </a:cubicBezTo>
                <a:cubicBezTo>
                  <a:pt x="1085" y="275"/>
                  <a:pt x="1085" y="275"/>
                  <a:pt x="1085" y="275"/>
                </a:cubicBezTo>
                <a:cubicBezTo>
                  <a:pt x="1088" y="262"/>
                  <a:pt x="1092" y="242"/>
                  <a:pt x="1079" y="223"/>
                </a:cubicBezTo>
                <a:cubicBezTo>
                  <a:pt x="1064" y="202"/>
                  <a:pt x="1034" y="194"/>
                  <a:pt x="995" y="194"/>
                </a:cubicBezTo>
                <a:cubicBezTo>
                  <a:pt x="967" y="194"/>
                  <a:pt x="926" y="198"/>
                  <a:pt x="891" y="221"/>
                </a:cubicBezTo>
                <a:cubicBezTo>
                  <a:pt x="891" y="9"/>
                  <a:pt x="891" y="9"/>
                  <a:pt x="891" y="9"/>
                </a:cubicBezTo>
                <a:cubicBezTo>
                  <a:pt x="1125" y="9"/>
                  <a:pt x="1125" y="9"/>
                  <a:pt x="1125" y="9"/>
                </a:cubicBezTo>
                <a:lnTo>
                  <a:pt x="1125" y="347"/>
                </a:lnTo>
                <a:close/>
                <a:moveTo>
                  <a:pt x="987" y="404"/>
                </a:moveTo>
                <a:cubicBezTo>
                  <a:pt x="974" y="406"/>
                  <a:pt x="960" y="408"/>
                  <a:pt x="948" y="408"/>
                </a:cubicBezTo>
                <a:cubicBezTo>
                  <a:pt x="914" y="408"/>
                  <a:pt x="891" y="392"/>
                  <a:pt x="890" y="356"/>
                </a:cubicBezTo>
                <a:cubicBezTo>
                  <a:pt x="999" y="356"/>
                  <a:pt x="999" y="356"/>
                  <a:pt x="999" y="356"/>
                </a:cubicBezTo>
                <a:lnTo>
                  <a:pt x="987" y="404"/>
                </a:lnTo>
                <a:close/>
                <a:moveTo>
                  <a:pt x="852" y="211"/>
                </a:moveTo>
                <a:cubicBezTo>
                  <a:pt x="852" y="259"/>
                  <a:pt x="852" y="259"/>
                  <a:pt x="852" y="259"/>
                </a:cubicBezTo>
                <a:cubicBezTo>
                  <a:pt x="836" y="282"/>
                  <a:pt x="826" y="306"/>
                  <a:pt x="821" y="326"/>
                </a:cubicBezTo>
                <a:cubicBezTo>
                  <a:pt x="819" y="333"/>
                  <a:pt x="818" y="340"/>
                  <a:pt x="817" y="347"/>
                </a:cubicBezTo>
                <a:cubicBezTo>
                  <a:pt x="783" y="347"/>
                  <a:pt x="783" y="347"/>
                  <a:pt x="783" y="347"/>
                </a:cubicBezTo>
                <a:cubicBezTo>
                  <a:pt x="812" y="207"/>
                  <a:pt x="812" y="207"/>
                  <a:pt x="812" y="207"/>
                </a:cubicBezTo>
                <a:cubicBezTo>
                  <a:pt x="713" y="207"/>
                  <a:pt x="713" y="207"/>
                  <a:pt x="713" y="207"/>
                </a:cubicBezTo>
                <a:cubicBezTo>
                  <a:pt x="625" y="347"/>
                  <a:pt x="625" y="347"/>
                  <a:pt x="625" y="347"/>
                </a:cubicBezTo>
                <a:cubicBezTo>
                  <a:pt x="618" y="347"/>
                  <a:pt x="618" y="347"/>
                  <a:pt x="618" y="347"/>
                </a:cubicBezTo>
                <a:cubicBezTo>
                  <a:pt x="618" y="9"/>
                  <a:pt x="618" y="9"/>
                  <a:pt x="618" y="9"/>
                </a:cubicBezTo>
                <a:cubicBezTo>
                  <a:pt x="852" y="9"/>
                  <a:pt x="852" y="9"/>
                  <a:pt x="852" y="9"/>
                </a:cubicBezTo>
                <a:lnTo>
                  <a:pt x="852" y="211"/>
                </a:lnTo>
                <a:close/>
                <a:moveTo>
                  <a:pt x="722" y="347"/>
                </a:moveTo>
                <a:cubicBezTo>
                  <a:pt x="687" y="347"/>
                  <a:pt x="687" y="347"/>
                  <a:pt x="687" y="347"/>
                </a:cubicBezTo>
                <a:cubicBezTo>
                  <a:pt x="740" y="263"/>
                  <a:pt x="740" y="263"/>
                  <a:pt x="740" y="263"/>
                </a:cubicBezTo>
                <a:lnTo>
                  <a:pt x="722" y="347"/>
                </a:lnTo>
                <a:close/>
                <a:moveTo>
                  <a:pt x="580" y="207"/>
                </a:moveTo>
                <a:cubicBezTo>
                  <a:pt x="521" y="207"/>
                  <a:pt x="521" y="207"/>
                  <a:pt x="521" y="207"/>
                </a:cubicBezTo>
                <a:cubicBezTo>
                  <a:pt x="481" y="347"/>
                  <a:pt x="481" y="347"/>
                  <a:pt x="481" y="347"/>
                </a:cubicBezTo>
                <a:cubicBezTo>
                  <a:pt x="419" y="347"/>
                  <a:pt x="419" y="347"/>
                  <a:pt x="419" y="347"/>
                </a:cubicBezTo>
                <a:cubicBezTo>
                  <a:pt x="451" y="335"/>
                  <a:pt x="470" y="313"/>
                  <a:pt x="476" y="280"/>
                </a:cubicBezTo>
                <a:cubicBezTo>
                  <a:pt x="481" y="254"/>
                  <a:pt x="478" y="237"/>
                  <a:pt x="468" y="224"/>
                </a:cubicBezTo>
                <a:cubicBezTo>
                  <a:pt x="452" y="205"/>
                  <a:pt x="421" y="207"/>
                  <a:pt x="393" y="207"/>
                </a:cubicBezTo>
                <a:cubicBezTo>
                  <a:pt x="388" y="207"/>
                  <a:pt x="346" y="207"/>
                  <a:pt x="346" y="207"/>
                </a:cubicBezTo>
                <a:cubicBezTo>
                  <a:pt x="346" y="9"/>
                  <a:pt x="346" y="9"/>
                  <a:pt x="346" y="9"/>
                </a:cubicBezTo>
                <a:cubicBezTo>
                  <a:pt x="580" y="9"/>
                  <a:pt x="580" y="9"/>
                  <a:pt x="580" y="9"/>
                </a:cubicBezTo>
                <a:lnTo>
                  <a:pt x="580" y="207"/>
                </a:lnTo>
                <a:close/>
                <a:moveTo>
                  <a:pt x="542" y="347"/>
                </a:moveTo>
                <a:cubicBezTo>
                  <a:pt x="567" y="259"/>
                  <a:pt x="567" y="259"/>
                  <a:pt x="567" y="259"/>
                </a:cubicBezTo>
                <a:cubicBezTo>
                  <a:pt x="568" y="347"/>
                  <a:pt x="568" y="347"/>
                  <a:pt x="568" y="347"/>
                </a:cubicBezTo>
                <a:lnTo>
                  <a:pt x="542" y="347"/>
                </a:lnTo>
                <a:close/>
                <a:moveTo>
                  <a:pt x="372" y="313"/>
                </a:moveTo>
                <a:cubicBezTo>
                  <a:pt x="372" y="313"/>
                  <a:pt x="372" y="313"/>
                  <a:pt x="372" y="313"/>
                </a:cubicBezTo>
                <a:cubicBezTo>
                  <a:pt x="370" y="314"/>
                  <a:pt x="368" y="314"/>
                  <a:pt x="365" y="314"/>
                </a:cubicBezTo>
                <a:cubicBezTo>
                  <a:pt x="362" y="314"/>
                  <a:pt x="359" y="314"/>
                  <a:pt x="356" y="314"/>
                </a:cubicBezTo>
                <a:cubicBezTo>
                  <a:pt x="341" y="314"/>
                  <a:pt x="341" y="314"/>
                  <a:pt x="341" y="314"/>
                </a:cubicBezTo>
                <a:cubicBezTo>
                  <a:pt x="348" y="288"/>
                  <a:pt x="348" y="288"/>
                  <a:pt x="348" y="288"/>
                </a:cubicBezTo>
                <a:cubicBezTo>
                  <a:pt x="352" y="275"/>
                  <a:pt x="352" y="275"/>
                  <a:pt x="352" y="275"/>
                </a:cubicBezTo>
                <a:cubicBezTo>
                  <a:pt x="359" y="246"/>
                  <a:pt x="359" y="246"/>
                  <a:pt x="359" y="246"/>
                </a:cubicBezTo>
                <a:cubicBezTo>
                  <a:pt x="363" y="246"/>
                  <a:pt x="366" y="246"/>
                  <a:pt x="370" y="246"/>
                </a:cubicBezTo>
                <a:cubicBezTo>
                  <a:pt x="373" y="246"/>
                  <a:pt x="377" y="246"/>
                  <a:pt x="381" y="246"/>
                </a:cubicBezTo>
                <a:cubicBezTo>
                  <a:pt x="401" y="246"/>
                  <a:pt x="413" y="247"/>
                  <a:pt x="418" y="253"/>
                </a:cubicBezTo>
                <a:cubicBezTo>
                  <a:pt x="421" y="258"/>
                  <a:pt x="421" y="266"/>
                  <a:pt x="417" y="279"/>
                </a:cubicBezTo>
                <a:cubicBezTo>
                  <a:pt x="410" y="300"/>
                  <a:pt x="401" y="311"/>
                  <a:pt x="372" y="313"/>
                </a:cubicBezTo>
                <a:moveTo>
                  <a:pt x="307" y="219"/>
                </a:moveTo>
                <a:cubicBezTo>
                  <a:pt x="304" y="231"/>
                  <a:pt x="304" y="231"/>
                  <a:pt x="304" y="231"/>
                </a:cubicBezTo>
                <a:cubicBezTo>
                  <a:pt x="270" y="343"/>
                  <a:pt x="270" y="343"/>
                  <a:pt x="270" y="343"/>
                </a:cubicBezTo>
                <a:cubicBezTo>
                  <a:pt x="269" y="347"/>
                  <a:pt x="269" y="347"/>
                  <a:pt x="269" y="347"/>
                </a:cubicBezTo>
                <a:cubicBezTo>
                  <a:pt x="159" y="347"/>
                  <a:pt x="159" y="347"/>
                  <a:pt x="159" y="347"/>
                </a:cubicBezTo>
                <a:cubicBezTo>
                  <a:pt x="150" y="329"/>
                  <a:pt x="150" y="329"/>
                  <a:pt x="150" y="329"/>
                </a:cubicBezTo>
                <a:cubicBezTo>
                  <a:pt x="269" y="207"/>
                  <a:pt x="269" y="207"/>
                  <a:pt x="269" y="207"/>
                </a:cubicBezTo>
                <a:cubicBezTo>
                  <a:pt x="192" y="207"/>
                  <a:pt x="192" y="207"/>
                  <a:pt x="192" y="207"/>
                </a:cubicBezTo>
                <a:cubicBezTo>
                  <a:pt x="100" y="307"/>
                  <a:pt x="100" y="307"/>
                  <a:pt x="100" y="307"/>
                </a:cubicBezTo>
                <a:cubicBezTo>
                  <a:pt x="130" y="207"/>
                  <a:pt x="130" y="207"/>
                  <a:pt x="130" y="207"/>
                </a:cubicBezTo>
                <a:cubicBezTo>
                  <a:pt x="74" y="207"/>
                  <a:pt x="74" y="207"/>
                  <a:pt x="74" y="207"/>
                </a:cubicBezTo>
                <a:cubicBezTo>
                  <a:pt x="74" y="9"/>
                  <a:pt x="74" y="9"/>
                  <a:pt x="74" y="9"/>
                </a:cubicBezTo>
                <a:cubicBezTo>
                  <a:pt x="307" y="9"/>
                  <a:pt x="307" y="9"/>
                  <a:pt x="307" y="9"/>
                </a:cubicBezTo>
                <a:lnTo>
                  <a:pt x="307" y="219"/>
                </a:lnTo>
                <a:close/>
                <a:moveTo>
                  <a:pt x="882" y="0"/>
                </a:moveTo>
                <a:cubicBezTo>
                  <a:pt x="882" y="227"/>
                  <a:pt x="882" y="227"/>
                  <a:pt x="882" y="227"/>
                </a:cubicBezTo>
                <a:cubicBezTo>
                  <a:pt x="874" y="234"/>
                  <a:pt x="868" y="240"/>
                  <a:pt x="861" y="247"/>
                </a:cubicBezTo>
                <a:cubicBezTo>
                  <a:pt x="861" y="0"/>
                  <a:pt x="861" y="0"/>
                  <a:pt x="861" y="0"/>
                </a:cubicBezTo>
                <a:cubicBezTo>
                  <a:pt x="610" y="0"/>
                  <a:pt x="610" y="0"/>
                  <a:pt x="610" y="0"/>
                </a:cubicBezTo>
                <a:cubicBezTo>
                  <a:pt x="610" y="207"/>
                  <a:pt x="610" y="207"/>
                  <a:pt x="610" y="207"/>
                </a:cubicBezTo>
                <a:cubicBezTo>
                  <a:pt x="589" y="207"/>
                  <a:pt x="589" y="207"/>
                  <a:pt x="589" y="207"/>
                </a:cubicBezTo>
                <a:cubicBezTo>
                  <a:pt x="589" y="0"/>
                  <a:pt x="589" y="0"/>
                  <a:pt x="589" y="0"/>
                </a:cubicBezTo>
                <a:cubicBezTo>
                  <a:pt x="337" y="0"/>
                  <a:pt x="337" y="0"/>
                  <a:pt x="337" y="0"/>
                </a:cubicBezTo>
                <a:cubicBezTo>
                  <a:pt x="337" y="207"/>
                  <a:pt x="337" y="207"/>
                  <a:pt x="337" y="207"/>
                </a:cubicBezTo>
                <a:cubicBezTo>
                  <a:pt x="316" y="207"/>
                  <a:pt x="316" y="207"/>
                  <a:pt x="316" y="207"/>
                </a:cubicBezTo>
                <a:cubicBezTo>
                  <a:pt x="316" y="0"/>
                  <a:pt x="316" y="0"/>
                  <a:pt x="316" y="0"/>
                </a:cubicBezTo>
                <a:cubicBezTo>
                  <a:pt x="65" y="0"/>
                  <a:pt x="65" y="0"/>
                  <a:pt x="65" y="0"/>
                </a:cubicBezTo>
                <a:cubicBezTo>
                  <a:pt x="65" y="236"/>
                  <a:pt x="65" y="236"/>
                  <a:pt x="65" y="236"/>
                </a:cubicBezTo>
                <a:cubicBezTo>
                  <a:pt x="0" y="450"/>
                  <a:pt x="0" y="450"/>
                  <a:pt x="0" y="450"/>
                </a:cubicBezTo>
                <a:cubicBezTo>
                  <a:pt x="57" y="450"/>
                  <a:pt x="57" y="450"/>
                  <a:pt x="57" y="450"/>
                </a:cubicBezTo>
                <a:cubicBezTo>
                  <a:pt x="85" y="356"/>
                  <a:pt x="85" y="356"/>
                  <a:pt x="85" y="356"/>
                </a:cubicBezTo>
                <a:cubicBezTo>
                  <a:pt x="93" y="356"/>
                  <a:pt x="93" y="356"/>
                  <a:pt x="93" y="356"/>
                </a:cubicBezTo>
                <a:cubicBezTo>
                  <a:pt x="140" y="450"/>
                  <a:pt x="140" y="450"/>
                  <a:pt x="140" y="450"/>
                </a:cubicBezTo>
                <a:cubicBezTo>
                  <a:pt x="208" y="450"/>
                  <a:pt x="208" y="450"/>
                  <a:pt x="208" y="450"/>
                </a:cubicBezTo>
                <a:cubicBezTo>
                  <a:pt x="163" y="356"/>
                  <a:pt x="163" y="356"/>
                  <a:pt x="163" y="356"/>
                </a:cubicBezTo>
                <a:cubicBezTo>
                  <a:pt x="266" y="356"/>
                  <a:pt x="266" y="356"/>
                  <a:pt x="266" y="356"/>
                </a:cubicBezTo>
                <a:cubicBezTo>
                  <a:pt x="237" y="450"/>
                  <a:pt x="237" y="450"/>
                  <a:pt x="237" y="450"/>
                </a:cubicBezTo>
                <a:cubicBezTo>
                  <a:pt x="299" y="450"/>
                  <a:pt x="299" y="450"/>
                  <a:pt x="299" y="450"/>
                </a:cubicBezTo>
                <a:cubicBezTo>
                  <a:pt x="327" y="356"/>
                  <a:pt x="327" y="356"/>
                  <a:pt x="327" y="356"/>
                </a:cubicBezTo>
                <a:cubicBezTo>
                  <a:pt x="341" y="356"/>
                  <a:pt x="341" y="356"/>
                  <a:pt x="341" y="356"/>
                </a:cubicBezTo>
                <a:cubicBezTo>
                  <a:pt x="341" y="356"/>
                  <a:pt x="341" y="356"/>
                  <a:pt x="341" y="356"/>
                </a:cubicBezTo>
                <a:cubicBezTo>
                  <a:pt x="360" y="356"/>
                  <a:pt x="360" y="356"/>
                  <a:pt x="360" y="356"/>
                </a:cubicBezTo>
                <a:cubicBezTo>
                  <a:pt x="362" y="356"/>
                  <a:pt x="362" y="356"/>
                  <a:pt x="362" y="356"/>
                </a:cubicBezTo>
                <a:cubicBezTo>
                  <a:pt x="478" y="356"/>
                  <a:pt x="478" y="356"/>
                  <a:pt x="478" y="356"/>
                </a:cubicBezTo>
                <a:cubicBezTo>
                  <a:pt x="451" y="450"/>
                  <a:pt x="451" y="450"/>
                  <a:pt x="451" y="450"/>
                </a:cubicBezTo>
                <a:cubicBezTo>
                  <a:pt x="513" y="450"/>
                  <a:pt x="513" y="450"/>
                  <a:pt x="513" y="450"/>
                </a:cubicBezTo>
                <a:cubicBezTo>
                  <a:pt x="540" y="356"/>
                  <a:pt x="540" y="356"/>
                  <a:pt x="540" y="356"/>
                </a:cubicBezTo>
                <a:cubicBezTo>
                  <a:pt x="568" y="356"/>
                  <a:pt x="568" y="356"/>
                  <a:pt x="568" y="356"/>
                </a:cubicBezTo>
                <a:cubicBezTo>
                  <a:pt x="569" y="450"/>
                  <a:pt x="569" y="450"/>
                  <a:pt x="569" y="450"/>
                </a:cubicBezTo>
                <a:cubicBezTo>
                  <a:pt x="621" y="450"/>
                  <a:pt x="621" y="450"/>
                  <a:pt x="621" y="450"/>
                </a:cubicBezTo>
                <a:cubicBezTo>
                  <a:pt x="681" y="356"/>
                  <a:pt x="681" y="356"/>
                  <a:pt x="681" y="356"/>
                </a:cubicBezTo>
                <a:cubicBezTo>
                  <a:pt x="720" y="356"/>
                  <a:pt x="720" y="356"/>
                  <a:pt x="720" y="356"/>
                </a:cubicBezTo>
                <a:cubicBezTo>
                  <a:pt x="700" y="450"/>
                  <a:pt x="700" y="450"/>
                  <a:pt x="700" y="450"/>
                </a:cubicBezTo>
                <a:cubicBezTo>
                  <a:pt x="761" y="450"/>
                  <a:pt x="761" y="450"/>
                  <a:pt x="761" y="450"/>
                </a:cubicBezTo>
                <a:cubicBezTo>
                  <a:pt x="781" y="356"/>
                  <a:pt x="781" y="356"/>
                  <a:pt x="781" y="356"/>
                </a:cubicBezTo>
                <a:cubicBezTo>
                  <a:pt x="816" y="356"/>
                  <a:pt x="816" y="356"/>
                  <a:pt x="816" y="356"/>
                </a:cubicBezTo>
                <a:cubicBezTo>
                  <a:pt x="815" y="385"/>
                  <a:pt x="822" y="411"/>
                  <a:pt x="842" y="429"/>
                </a:cubicBezTo>
                <a:cubicBezTo>
                  <a:pt x="866" y="451"/>
                  <a:pt x="902" y="455"/>
                  <a:pt x="929" y="455"/>
                </a:cubicBezTo>
                <a:cubicBezTo>
                  <a:pt x="966" y="455"/>
                  <a:pt x="1004" y="450"/>
                  <a:pt x="1043" y="441"/>
                </a:cubicBezTo>
                <a:cubicBezTo>
                  <a:pt x="1064" y="356"/>
                  <a:pt x="1064" y="356"/>
                  <a:pt x="1064" y="356"/>
                </a:cubicBezTo>
                <a:cubicBezTo>
                  <a:pt x="1134" y="356"/>
                  <a:pt x="1134" y="356"/>
                  <a:pt x="1134" y="356"/>
                </a:cubicBezTo>
                <a:cubicBezTo>
                  <a:pt x="1134" y="0"/>
                  <a:pt x="1134" y="0"/>
                  <a:pt x="1134" y="0"/>
                </a:cubicBezTo>
                <a:lnTo>
                  <a:pt x="882" y="0"/>
                </a:ln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5F5AA926-BDB2-44FD-ABD0-838816DFC408}"/>
              </a:ext>
            </a:extLst>
          </p:cNvPr>
          <p:cNvCxnSpPr>
            <a:cxnSpLocks/>
          </p:cNvCxnSpPr>
          <p:nvPr userDrawn="1"/>
        </p:nvCxnSpPr>
        <p:spPr>
          <a:xfrm>
            <a:off x="995363" y="971822"/>
            <a:ext cx="1020445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7CE0D98-50E7-48FE-8265-4B7B631B1CAC}"/>
              </a:ext>
            </a:extLst>
          </p:cNvPr>
          <p:cNvSpPr txBox="1"/>
          <p:nvPr userDrawn="1"/>
        </p:nvSpPr>
        <p:spPr>
          <a:xfrm>
            <a:off x="12286694" y="0"/>
            <a:ext cx="1695635" cy="4591050"/>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GB" sz="1000" b="1">
                <a:solidFill>
                  <a:schemeClr val="bg1"/>
                </a:solidFill>
              </a:rPr>
              <a:t>Commercial Letter </a:t>
            </a:r>
          </a:p>
          <a:p>
            <a:pPr algn="l">
              <a:spcAft>
                <a:spcPts val="600"/>
              </a:spcAft>
            </a:pPr>
            <a:r>
              <a:rPr lang="en-GB" sz="1000" b="0">
                <a:solidFill>
                  <a:schemeClr val="bg1"/>
                </a:solidFill>
              </a:rPr>
              <a:t>This layout is the only layout that has been provided for the commercial section. This should only be used where the commercial proposal is separated from the technical.</a:t>
            </a:r>
          </a:p>
          <a:p>
            <a:pPr algn="l">
              <a:spcAft>
                <a:spcPts val="600"/>
              </a:spcAft>
            </a:pPr>
            <a:r>
              <a:rPr lang="en-GB" sz="1000" b="1">
                <a:solidFill>
                  <a:schemeClr val="bg1"/>
                </a:solidFill>
              </a:rPr>
              <a:t>Note: Cover letters are very important and are read by senior leaders in the client’s environment. The text provided is a good generic starting point however should you want to change it, take note of the language usage and ensure it is reviewed by your dedicated team.</a:t>
            </a:r>
          </a:p>
          <a:p>
            <a:pPr algn="l">
              <a:spcAft>
                <a:spcPts val="600"/>
              </a:spcAft>
            </a:pPr>
            <a:r>
              <a:rPr lang="en-GB" sz="1000" b="1">
                <a:solidFill>
                  <a:schemeClr val="bg1"/>
                </a:solidFill>
              </a:rPr>
              <a:t>DO NOT USE the same cover letter in the technical and commercial proposals as it is redundant. Each letter should have a specific and targeted message.</a:t>
            </a:r>
          </a:p>
        </p:txBody>
      </p:sp>
      <p:sp>
        <p:nvSpPr>
          <p:cNvPr id="5" name="Title 4">
            <a:extLst>
              <a:ext uri="{FF2B5EF4-FFF2-40B4-BE49-F238E27FC236}">
                <a16:creationId xmlns:a16="http://schemas.microsoft.com/office/drawing/2014/main" id="{84163F18-6A83-5D99-E35E-1F0917703F22}"/>
              </a:ext>
            </a:extLst>
          </p:cNvPr>
          <p:cNvSpPr>
            <a:spLocks noGrp="1"/>
          </p:cNvSpPr>
          <p:nvPr>
            <p:ph type="title"/>
          </p:nvPr>
        </p:nvSpPr>
        <p:spPr>
          <a:xfrm>
            <a:off x="995363" y="1330325"/>
            <a:ext cx="10204450" cy="458512"/>
          </a:xfrm>
        </p:spPr>
        <p:txBody>
          <a:bodyPr/>
          <a:lstStyle/>
          <a:p>
            <a:r>
              <a:rPr lang="en-US"/>
              <a:t>Click to edit Master title style</a:t>
            </a:r>
            <a:endParaRPr lang="en-GB"/>
          </a:p>
        </p:txBody>
      </p:sp>
      <p:sp>
        <p:nvSpPr>
          <p:cNvPr id="11" name="Text Placeholder 10">
            <a:extLst>
              <a:ext uri="{FF2B5EF4-FFF2-40B4-BE49-F238E27FC236}">
                <a16:creationId xmlns:a16="http://schemas.microsoft.com/office/drawing/2014/main" id="{0E68030A-CC8D-612A-5A39-A76510CFEED2}"/>
              </a:ext>
            </a:extLst>
          </p:cNvPr>
          <p:cNvSpPr>
            <a:spLocks noGrp="1"/>
          </p:cNvSpPr>
          <p:nvPr>
            <p:ph type="body" sz="quarter" idx="10"/>
          </p:nvPr>
        </p:nvSpPr>
        <p:spPr>
          <a:xfrm>
            <a:off x="995363" y="2192065"/>
            <a:ext cx="5008563" cy="3694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9815C1CC-DA8D-D062-0D92-98E9F742B730}"/>
              </a:ext>
            </a:extLst>
          </p:cNvPr>
          <p:cNvSpPr>
            <a:spLocks noGrp="1"/>
          </p:cNvSpPr>
          <p:nvPr>
            <p:ph type="body" sz="quarter" idx="11"/>
          </p:nvPr>
        </p:nvSpPr>
        <p:spPr>
          <a:xfrm>
            <a:off x="6188076" y="2192064"/>
            <a:ext cx="5008562" cy="3694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3101268"/>
      </p:ext>
    </p:extLst>
  </p:cSld>
  <p:clrMapOvr>
    <a:masterClrMapping/>
  </p:clrMapOvr>
  <p:extLst>
    <p:ext uri="{DCECCB84-F9BA-43D5-87BE-67443E8EF086}">
      <p15:sldGuideLst xmlns:p15="http://schemas.microsoft.com/office/powerpoint/2012/main">
        <p15:guide id="1" pos="3785">
          <p15:clr>
            <a:srgbClr val="FBAE40"/>
          </p15:clr>
        </p15:guide>
        <p15:guide id="2" pos="389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ees Page 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952276-BD6A-F0E3-3814-32E9C48C07E9}"/>
              </a:ext>
            </a:extLst>
          </p:cNvPr>
          <p:cNvSpPr/>
          <p:nvPr userDrawn="1"/>
        </p:nvSpPr>
        <p:spPr>
          <a:xfrm>
            <a:off x="1243013" y="6243638"/>
            <a:ext cx="7772400" cy="4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graphicFrame>
        <p:nvGraphicFramePr>
          <p:cNvPr id="4" name="Object 3" hidden="1">
            <a:extLst>
              <a:ext uri="{FF2B5EF4-FFF2-40B4-BE49-F238E27FC236}">
                <a16:creationId xmlns:a16="http://schemas.microsoft.com/office/drawing/2014/main" id="{B45CDA42-2F5A-4857-AF5A-59C799D05511}"/>
              </a:ext>
            </a:extLst>
          </p:cNvPr>
          <p:cNvGraphicFramePr>
            <a:graphicFrameLocks noChangeAspect="1"/>
          </p:cNvGraphicFramePr>
          <p:nvPr userDrawn="1">
            <p:custDataLst>
              <p:tags r:id="rId1"/>
            </p:custDataLst>
            <p:extLst>
              <p:ext uri="{D42A27DB-BD31-4B8C-83A1-F6EECF244321}">
                <p14:modId xmlns:p14="http://schemas.microsoft.com/office/powerpoint/2010/main" val="29497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B45CDA42-2F5A-4857-AF5A-59C799D055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635CC3E4-A56A-CA97-DDD1-63265BE670AB}"/>
              </a:ext>
            </a:extLst>
          </p:cNvPr>
          <p:cNvSpPr/>
          <p:nvPr userDrawn="1"/>
        </p:nvSpPr>
        <p:spPr>
          <a:xfrm>
            <a:off x="0" y="0"/>
            <a:ext cx="3395663" cy="68580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10" name="Title 1">
            <a:extLst>
              <a:ext uri="{FF2B5EF4-FFF2-40B4-BE49-F238E27FC236}">
                <a16:creationId xmlns:a16="http://schemas.microsoft.com/office/drawing/2014/main" id="{831272C1-8630-08F1-7096-C59735BFD84F}"/>
              </a:ext>
            </a:extLst>
          </p:cNvPr>
          <p:cNvSpPr>
            <a:spLocks noGrp="1"/>
          </p:cNvSpPr>
          <p:nvPr>
            <p:ph type="title"/>
          </p:nvPr>
        </p:nvSpPr>
        <p:spPr>
          <a:xfrm>
            <a:off x="1006986" y="431800"/>
            <a:ext cx="2236086" cy="854363"/>
          </a:xfrm>
        </p:spPr>
        <p:txBody>
          <a:bodyPr/>
          <a:lstStyle>
            <a:lvl1pPr>
              <a:defRPr>
                <a:solidFill>
                  <a:schemeClr val="bg1">
                    <a:lumMod val="100000"/>
                  </a:schemeClr>
                </a:solidFill>
              </a:defRPr>
            </a:lvl1pPr>
          </a:lstStyle>
          <a:p>
            <a:r>
              <a:rPr lang="en-US"/>
              <a:t>Click to edit Master title</a:t>
            </a:r>
            <a:endParaRPr lang="en-GB"/>
          </a:p>
        </p:txBody>
      </p:sp>
      <p:sp>
        <p:nvSpPr>
          <p:cNvPr id="15" name="Text Placeholder 3">
            <a:extLst>
              <a:ext uri="{FF2B5EF4-FFF2-40B4-BE49-F238E27FC236}">
                <a16:creationId xmlns:a16="http://schemas.microsoft.com/office/drawing/2014/main" id="{8320C957-98CE-E655-AD35-EC53137DE54D}"/>
              </a:ext>
            </a:extLst>
          </p:cNvPr>
          <p:cNvSpPr>
            <a:spLocks noGrp="1"/>
          </p:cNvSpPr>
          <p:nvPr>
            <p:ph type="body" sz="quarter" idx="11"/>
          </p:nvPr>
        </p:nvSpPr>
        <p:spPr>
          <a:xfrm>
            <a:off x="1006984" y="1745389"/>
            <a:ext cx="2236088" cy="3881000"/>
          </a:xfrm>
          <a:prstGeom prst="rect">
            <a:avLst/>
          </a:prstGeom>
        </p:spPr>
        <p:txBody>
          <a:bodyPr/>
          <a:lstStyle>
            <a:lvl1pPr>
              <a:defRPr sz="1100">
                <a:solidFill>
                  <a:schemeClr val="bg1">
                    <a:lumMod val="100000"/>
                  </a:schemeClr>
                </a:solidFill>
              </a:defRPr>
            </a:lvl1pPr>
            <a:lvl2pPr>
              <a:spcAft>
                <a:spcPts val="1200"/>
              </a:spcAft>
              <a:defRPr>
                <a:solidFill>
                  <a:schemeClr val="bg1">
                    <a:lumMod val="100000"/>
                  </a:schemeClr>
                </a:solidFill>
              </a:defRPr>
            </a:lvl2pPr>
            <a:lvl3pPr>
              <a:spcAft>
                <a:spcPts val="1200"/>
              </a:spcAft>
              <a:defRPr>
                <a:solidFill>
                  <a:schemeClr val="bg1">
                    <a:lumMod val="100000"/>
                  </a:schemeClr>
                </a:solidFill>
              </a:defRPr>
            </a:lvl3pPr>
            <a:lvl4pPr>
              <a:spcAft>
                <a:spcPts val="1200"/>
              </a:spcAft>
              <a:defRPr>
                <a:solidFill>
                  <a:schemeClr val="bg1">
                    <a:lumMod val="100000"/>
                  </a:schemeClr>
                </a:solidFill>
              </a:defRPr>
            </a:lvl4pPr>
            <a:lvl5pPr>
              <a:spcAft>
                <a:spcPts val="1200"/>
              </a:spcAft>
              <a:defRPr>
                <a:solidFill>
                  <a:schemeClr val="bg1">
                    <a:lumMod val="10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reeform 19">
            <a:extLst>
              <a:ext uri="{FF2B5EF4-FFF2-40B4-BE49-F238E27FC236}">
                <a16:creationId xmlns:a16="http://schemas.microsoft.com/office/drawing/2014/main" id="{9441AF49-8C9A-3676-5BF5-E982C0EE7D65}"/>
              </a:ext>
              <a:ext uri="{C183D7F6-B498-43B3-948B-1728B52AA6E4}">
                <adec:decorative xmlns:adec="http://schemas.microsoft.com/office/drawing/2017/decorative" val="1"/>
              </a:ext>
            </a:extLst>
          </p:cNvPr>
          <p:cNvSpPr>
            <a:spLocks noEditPoints="1"/>
          </p:cNvSpPr>
          <p:nvPr userDrawn="1"/>
        </p:nvSpPr>
        <p:spPr bwMode="auto">
          <a:xfrm>
            <a:off x="995363"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a:extLst>
              <a:ext uri="{FF2B5EF4-FFF2-40B4-BE49-F238E27FC236}">
                <a16:creationId xmlns:a16="http://schemas.microsoft.com/office/drawing/2014/main" id="{113E46E7-F1CC-29B2-8F0F-96FC9406AAF5}"/>
              </a:ext>
              <a:ext uri="{C183D7F6-B498-43B3-948B-1728B52AA6E4}">
                <adec:decorative xmlns:adec="http://schemas.microsoft.com/office/drawing/2017/decorative" val="1"/>
              </a:ext>
            </a:extLst>
          </p:cNvPr>
          <p:cNvSpPr txBox="1">
            <a:spLocks/>
          </p:cNvSpPr>
          <p:nvPr userDrawn="1"/>
        </p:nvSpPr>
        <p:spPr>
          <a:xfrm>
            <a:off x="3591476"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3089481217"/>
      </p:ext>
    </p:extLst>
  </p:cSld>
  <p:clrMapOvr>
    <a:masterClrMapping/>
  </p:clrMapOvr>
  <p:extLst>
    <p:ext uri="{DCECCB84-F9BA-43D5-87BE-67443E8EF086}">
      <p15:sldGuideLst xmlns:p15="http://schemas.microsoft.com/office/powerpoint/2012/main">
        <p15:guide id="1" pos="2139" userDrawn="1">
          <p15:clr>
            <a:srgbClr val="FBAE40"/>
          </p15:clr>
        </p15:guide>
        <p15:guide id="2" pos="226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ees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D2039B-6807-010F-673F-A4777EBCB7E5}"/>
              </a:ext>
            </a:extLst>
          </p:cNvPr>
          <p:cNvSpPr/>
          <p:nvPr userDrawn="1"/>
        </p:nvSpPr>
        <p:spPr>
          <a:xfrm>
            <a:off x="8796340" y="431800"/>
            <a:ext cx="2403474" cy="5364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noAutofit/>
          </a:bodyPr>
          <a:lstStyle/>
          <a:p>
            <a:pPr algn="l"/>
            <a:endParaRPr lang="en-US" sz="1500" err="1">
              <a:solidFill>
                <a:schemeClr val="bg1"/>
              </a:solidFill>
            </a:endParaRPr>
          </a:p>
        </p:txBody>
      </p:sp>
      <p:sp>
        <p:nvSpPr>
          <p:cNvPr id="6" name="Text Placeholder 5">
            <a:extLst>
              <a:ext uri="{FF2B5EF4-FFF2-40B4-BE49-F238E27FC236}">
                <a16:creationId xmlns:a16="http://schemas.microsoft.com/office/drawing/2014/main" id="{7D3CA43E-6197-65ED-7F10-D8F9A16F0662}"/>
              </a:ext>
            </a:extLst>
          </p:cNvPr>
          <p:cNvSpPr>
            <a:spLocks noGrp="1"/>
          </p:cNvSpPr>
          <p:nvPr>
            <p:ph type="body" sz="quarter" idx="11"/>
          </p:nvPr>
        </p:nvSpPr>
        <p:spPr>
          <a:xfrm>
            <a:off x="3591475" y="441325"/>
            <a:ext cx="5025475" cy="5354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5">
            <a:extLst>
              <a:ext uri="{FF2B5EF4-FFF2-40B4-BE49-F238E27FC236}">
                <a16:creationId xmlns:a16="http://schemas.microsoft.com/office/drawing/2014/main" id="{7969D838-6C9D-1E48-C968-286B4A0C3C98}"/>
              </a:ext>
            </a:extLst>
          </p:cNvPr>
          <p:cNvSpPr>
            <a:spLocks noGrp="1"/>
          </p:cNvSpPr>
          <p:nvPr>
            <p:ph type="body" sz="quarter" idx="13"/>
          </p:nvPr>
        </p:nvSpPr>
        <p:spPr>
          <a:xfrm>
            <a:off x="8966006" y="599879"/>
            <a:ext cx="2067754" cy="5085882"/>
          </a:xfrm>
        </p:spPr>
        <p:txBody>
          <a:bodyPr/>
          <a:lstStyle>
            <a:lvl1pPr>
              <a:lnSpc>
                <a:spcPct val="70000"/>
              </a:lnSpc>
              <a:defRPr sz="2000">
                <a:solidFill>
                  <a:schemeClr val="tx1"/>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61881F8D-AB1C-FC9C-C687-7A83F9A64C8E}"/>
              </a:ext>
            </a:extLst>
          </p:cNvPr>
          <p:cNvSpPr/>
          <p:nvPr userDrawn="1"/>
        </p:nvSpPr>
        <p:spPr>
          <a:xfrm>
            <a:off x="1243013" y="6243638"/>
            <a:ext cx="7772400" cy="4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5" name="Rectangle 4">
            <a:extLst>
              <a:ext uri="{FF2B5EF4-FFF2-40B4-BE49-F238E27FC236}">
                <a16:creationId xmlns:a16="http://schemas.microsoft.com/office/drawing/2014/main" id="{ECF8CEC1-0BAC-37A8-F364-F5466B7099BF}"/>
              </a:ext>
            </a:extLst>
          </p:cNvPr>
          <p:cNvSpPr/>
          <p:nvPr userDrawn="1"/>
        </p:nvSpPr>
        <p:spPr>
          <a:xfrm>
            <a:off x="0" y="0"/>
            <a:ext cx="3395663" cy="68580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7" name="Title 1">
            <a:extLst>
              <a:ext uri="{FF2B5EF4-FFF2-40B4-BE49-F238E27FC236}">
                <a16:creationId xmlns:a16="http://schemas.microsoft.com/office/drawing/2014/main" id="{E6B4DD0A-2D28-0B59-3C23-4DF734E33505}"/>
              </a:ext>
            </a:extLst>
          </p:cNvPr>
          <p:cNvSpPr>
            <a:spLocks noGrp="1"/>
          </p:cNvSpPr>
          <p:nvPr>
            <p:ph type="title"/>
          </p:nvPr>
        </p:nvSpPr>
        <p:spPr>
          <a:xfrm>
            <a:off x="1006986" y="431800"/>
            <a:ext cx="2236086" cy="854363"/>
          </a:xfrm>
        </p:spPr>
        <p:txBody>
          <a:bodyPr/>
          <a:lstStyle>
            <a:lvl1pPr>
              <a:defRPr>
                <a:solidFill>
                  <a:schemeClr val="bg1">
                    <a:lumMod val="100000"/>
                  </a:schemeClr>
                </a:solidFill>
              </a:defRPr>
            </a:lvl1pPr>
          </a:lstStyle>
          <a:p>
            <a:r>
              <a:rPr lang="en-US"/>
              <a:t>Click to edit Master title</a:t>
            </a:r>
            <a:endParaRPr lang="en-GB"/>
          </a:p>
        </p:txBody>
      </p:sp>
      <p:sp>
        <p:nvSpPr>
          <p:cNvPr id="8" name="Text Placeholder 3">
            <a:extLst>
              <a:ext uri="{FF2B5EF4-FFF2-40B4-BE49-F238E27FC236}">
                <a16:creationId xmlns:a16="http://schemas.microsoft.com/office/drawing/2014/main" id="{49FCC660-9DFC-C645-0E3B-D82AE65CEFAD}"/>
              </a:ext>
            </a:extLst>
          </p:cNvPr>
          <p:cNvSpPr>
            <a:spLocks noGrp="1"/>
          </p:cNvSpPr>
          <p:nvPr>
            <p:ph type="body" sz="quarter" idx="14"/>
          </p:nvPr>
        </p:nvSpPr>
        <p:spPr>
          <a:xfrm>
            <a:off x="1006984" y="1745389"/>
            <a:ext cx="2236088" cy="3881000"/>
          </a:xfrm>
          <a:prstGeom prst="rect">
            <a:avLst/>
          </a:prstGeom>
        </p:spPr>
        <p:txBody>
          <a:bodyPr/>
          <a:lstStyle>
            <a:lvl1pPr>
              <a:defRPr sz="1100">
                <a:solidFill>
                  <a:schemeClr val="bg1">
                    <a:lumMod val="100000"/>
                  </a:schemeClr>
                </a:solidFill>
              </a:defRPr>
            </a:lvl1pPr>
            <a:lvl2pPr>
              <a:spcAft>
                <a:spcPts val="1200"/>
              </a:spcAft>
              <a:defRPr>
                <a:solidFill>
                  <a:schemeClr val="bg1">
                    <a:lumMod val="100000"/>
                  </a:schemeClr>
                </a:solidFill>
              </a:defRPr>
            </a:lvl2pPr>
            <a:lvl3pPr>
              <a:spcAft>
                <a:spcPts val="1200"/>
              </a:spcAft>
              <a:defRPr>
                <a:solidFill>
                  <a:schemeClr val="bg1">
                    <a:lumMod val="100000"/>
                  </a:schemeClr>
                </a:solidFill>
              </a:defRPr>
            </a:lvl3pPr>
            <a:lvl4pPr>
              <a:spcAft>
                <a:spcPts val="1200"/>
              </a:spcAft>
              <a:defRPr>
                <a:solidFill>
                  <a:schemeClr val="bg1">
                    <a:lumMod val="100000"/>
                  </a:schemeClr>
                </a:solidFill>
              </a:defRPr>
            </a:lvl4pPr>
            <a:lvl5pPr>
              <a:spcAft>
                <a:spcPts val="1200"/>
              </a:spcAft>
              <a:defRPr>
                <a:solidFill>
                  <a:schemeClr val="bg1">
                    <a:lumMod val="10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reeform 19">
            <a:extLst>
              <a:ext uri="{FF2B5EF4-FFF2-40B4-BE49-F238E27FC236}">
                <a16:creationId xmlns:a16="http://schemas.microsoft.com/office/drawing/2014/main" id="{D2781D5D-4851-7247-C4B5-1324CA95BB89}"/>
              </a:ext>
              <a:ext uri="{C183D7F6-B498-43B3-948B-1728B52AA6E4}">
                <adec:decorative xmlns:adec="http://schemas.microsoft.com/office/drawing/2017/decorative" val="1"/>
              </a:ext>
            </a:extLst>
          </p:cNvPr>
          <p:cNvSpPr>
            <a:spLocks noEditPoints="1"/>
          </p:cNvSpPr>
          <p:nvPr userDrawn="1"/>
        </p:nvSpPr>
        <p:spPr bwMode="auto">
          <a:xfrm>
            <a:off x="995363"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TextBox 13">
            <a:extLst>
              <a:ext uri="{FF2B5EF4-FFF2-40B4-BE49-F238E27FC236}">
                <a16:creationId xmlns:a16="http://schemas.microsoft.com/office/drawing/2014/main" id="{82B03C68-DBA6-1269-5930-D9B4E03A0CEE}"/>
              </a:ext>
              <a:ext uri="{C183D7F6-B498-43B3-948B-1728B52AA6E4}">
                <adec:decorative xmlns:adec="http://schemas.microsoft.com/office/drawing/2017/decorative" val="1"/>
              </a:ext>
            </a:extLst>
          </p:cNvPr>
          <p:cNvSpPr txBox="1">
            <a:spLocks/>
          </p:cNvSpPr>
          <p:nvPr userDrawn="1"/>
        </p:nvSpPr>
        <p:spPr>
          <a:xfrm>
            <a:off x="3591476"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3482704445"/>
      </p:ext>
    </p:extLst>
  </p:cSld>
  <p:clrMapOvr>
    <a:masterClrMapping/>
  </p:clrMapOvr>
  <p:extLst>
    <p:ext uri="{DCECCB84-F9BA-43D5-87BE-67443E8EF086}">
      <p15:sldGuideLst xmlns:p15="http://schemas.microsoft.com/office/powerpoint/2012/main">
        <p15:guide id="4" pos="2252" userDrawn="1">
          <p15:clr>
            <a:srgbClr val="FBAE40"/>
          </p15:clr>
        </p15:guide>
        <p15:guide id="5" pos="2139" userDrawn="1">
          <p15:clr>
            <a:srgbClr val="FBAE40"/>
          </p15:clr>
        </p15:guide>
        <p15:guide id="6" pos="3782">
          <p15:clr>
            <a:srgbClr val="FBAE40"/>
          </p15:clr>
        </p15:guide>
        <p15:guide id="7" pos="3892">
          <p15:clr>
            <a:srgbClr val="FBAE40"/>
          </p15:clr>
        </p15:guide>
        <p15:guide id="8" pos="5428" userDrawn="1">
          <p15:clr>
            <a:srgbClr val="FBAE40"/>
          </p15:clr>
        </p15:guide>
        <p15:guide id="9" pos="5541"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ees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9937-3582-63BC-D94E-B8332F98A1A0}"/>
              </a:ext>
            </a:extLst>
          </p:cNvPr>
          <p:cNvSpPr>
            <a:spLocks noGrp="1"/>
          </p:cNvSpPr>
          <p:nvPr>
            <p:ph type="title"/>
          </p:nvPr>
        </p:nvSpPr>
        <p:spPr>
          <a:xfrm>
            <a:off x="995362" y="431800"/>
            <a:ext cx="5454649" cy="551152"/>
          </a:xfrm>
        </p:spPr>
        <p:txBody>
          <a:bodyPr/>
          <a:lstStyle/>
          <a:p>
            <a:r>
              <a:rPr lang="en-US"/>
              <a:t>Click to edit Master title style</a:t>
            </a:r>
            <a:endParaRPr lang="en-GB"/>
          </a:p>
        </p:txBody>
      </p:sp>
      <p:sp>
        <p:nvSpPr>
          <p:cNvPr id="3" name="Text Placeholder 3">
            <a:extLst>
              <a:ext uri="{FF2B5EF4-FFF2-40B4-BE49-F238E27FC236}">
                <a16:creationId xmlns:a16="http://schemas.microsoft.com/office/drawing/2014/main" id="{430DF49C-4EB9-7F59-1FA3-B2C98E6D9ED9}"/>
              </a:ext>
            </a:extLst>
          </p:cNvPr>
          <p:cNvSpPr>
            <a:spLocks noGrp="1"/>
          </p:cNvSpPr>
          <p:nvPr>
            <p:ph type="body" sz="quarter" idx="10"/>
          </p:nvPr>
        </p:nvSpPr>
        <p:spPr>
          <a:xfrm>
            <a:off x="995362" y="1329843"/>
            <a:ext cx="2415318" cy="4553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8E1B6B-720D-E61A-B207-1834F0A32785}"/>
              </a:ext>
            </a:extLst>
          </p:cNvPr>
          <p:cNvSpPr>
            <a:spLocks noGrp="1"/>
          </p:cNvSpPr>
          <p:nvPr>
            <p:ph type="body" sz="quarter" idx="11"/>
          </p:nvPr>
        </p:nvSpPr>
        <p:spPr>
          <a:xfrm>
            <a:off x="3590682" y="1329843"/>
            <a:ext cx="2415318" cy="4553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3">
            <a:extLst>
              <a:ext uri="{FF2B5EF4-FFF2-40B4-BE49-F238E27FC236}">
                <a16:creationId xmlns:a16="http://schemas.microsoft.com/office/drawing/2014/main" id="{C43C2851-DE0B-FD86-4C75-A8EC4DD3CCC8}"/>
              </a:ext>
            </a:extLst>
          </p:cNvPr>
          <p:cNvSpPr>
            <a:spLocks noGrp="1"/>
          </p:cNvSpPr>
          <p:nvPr>
            <p:ph type="body" sz="quarter" idx="12"/>
          </p:nvPr>
        </p:nvSpPr>
        <p:spPr>
          <a:xfrm>
            <a:off x="6186000" y="1330325"/>
            <a:ext cx="2415318"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a:extLst>
              <a:ext uri="{FF2B5EF4-FFF2-40B4-BE49-F238E27FC236}">
                <a16:creationId xmlns:a16="http://schemas.microsoft.com/office/drawing/2014/main" id="{9162235D-65BE-ECDB-8036-C633367C3021}"/>
              </a:ext>
            </a:extLst>
          </p:cNvPr>
          <p:cNvSpPr>
            <a:spLocks noGrp="1"/>
          </p:cNvSpPr>
          <p:nvPr>
            <p:ph type="pic" sz="quarter" idx="14"/>
          </p:nvPr>
        </p:nvSpPr>
        <p:spPr>
          <a:xfrm>
            <a:off x="8781319" y="0"/>
            <a:ext cx="2415318" cy="5883616"/>
          </a:xfrm>
          <a:solidFill>
            <a:schemeClr val="bg2"/>
          </a:solidFill>
        </p:spPr>
        <p:txBody>
          <a:bodyPr/>
          <a:lstStyle/>
          <a:p>
            <a:endParaRPr lang="en-GB"/>
          </a:p>
        </p:txBody>
      </p:sp>
    </p:spTree>
    <p:extLst>
      <p:ext uri="{BB962C8B-B14F-4D97-AF65-F5344CB8AC3E}">
        <p14:creationId xmlns:p14="http://schemas.microsoft.com/office/powerpoint/2010/main" val="431795964"/>
      </p:ext>
    </p:extLst>
  </p:cSld>
  <p:clrMapOvr>
    <a:masterClrMapping/>
  </p:clrMapOvr>
  <p:extLst>
    <p:ext uri="{DCECCB84-F9BA-43D5-87BE-67443E8EF086}">
      <p15:sldGuideLst xmlns:p15="http://schemas.microsoft.com/office/powerpoint/2012/main">
        <p15:guide id="2" pos="3783">
          <p15:clr>
            <a:srgbClr val="FBAE40"/>
          </p15:clr>
        </p15:guide>
        <p15:guide id="4" pos="2252" userDrawn="1">
          <p15:clr>
            <a:srgbClr val="FBAE40"/>
          </p15:clr>
        </p15:guide>
        <p15:guide id="5" pos="2139" userDrawn="1">
          <p15:clr>
            <a:srgbClr val="FBAE40"/>
          </p15:clr>
        </p15:guide>
        <p15:guide id="6" pos="3894">
          <p15:clr>
            <a:srgbClr val="FBAE40"/>
          </p15:clr>
        </p15:guide>
        <p15:guide id="7" pos="5428" userDrawn="1">
          <p15:clr>
            <a:srgbClr val="FBAE40"/>
          </p15:clr>
        </p15:guide>
        <p15:guide id="8" pos="554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letter 0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FDEAAD-AD75-47D2-AA5B-7C098CF826E1}"/>
              </a:ext>
            </a:extLst>
          </p:cNvPr>
          <p:cNvSpPr>
            <a:spLocks noGrp="1"/>
          </p:cNvSpPr>
          <p:nvPr>
            <p:ph type="pic" sz="quarter" idx="19"/>
          </p:nvPr>
        </p:nvSpPr>
        <p:spPr>
          <a:xfrm>
            <a:off x="7918330" y="0"/>
            <a:ext cx="3281484" cy="5785574"/>
          </a:xfrm>
          <a:prstGeom prst="rect">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26DF313F-0FCD-7853-E22F-67F8D69D2E11}"/>
              </a:ext>
            </a:extLst>
          </p:cNvPr>
          <p:cNvSpPr>
            <a:spLocks noGrp="1"/>
          </p:cNvSpPr>
          <p:nvPr>
            <p:ph type="title"/>
          </p:nvPr>
        </p:nvSpPr>
        <p:spPr>
          <a:xfrm>
            <a:off x="995364" y="431800"/>
            <a:ext cx="6737349" cy="533400"/>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1B535252-DB24-A8A6-A0E3-09D4D6B94C88}"/>
              </a:ext>
            </a:extLst>
          </p:cNvPr>
          <p:cNvSpPr>
            <a:spLocks noGrp="1"/>
          </p:cNvSpPr>
          <p:nvPr>
            <p:ph type="body" sz="quarter" idx="20"/>
          </p:nvPr>
        </p:nvSpPr>
        <p:spPr>
          <a:xfrm>
            <a:off x="995362" y="1628776"/>
            <a:ext cx="3281484" cy="4248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5">
            <a:extLst>
              <a:ext uri="{FF2B5EF4-FFF2-40B4-BE49-F238E27FC236}">
                <a16:creationId xmlns:a16="http://schemas.microsoft.com/office/drawing/2014/main" id="{8B84BF3D-ABC5-4956-31C1-97FC58BF3220}"/>
              </a:ext>
            </a:extLst>
          </p:cNvPr>
          <p:cNvSpPr>
            <a:spLocks noGrp="1"/>
          </p:cNvSpPr>
          <p:nvPr>
            <p:ph type="body" sz="quarter" idx="22"/>
          </p:nvPr>
        </p:nvSpPr>
        <p:spPr>
          <a:xfrm>
            <a:off x="4456846" y="1628776"/>
            <a:ext cx="3281484" cy="4248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0155BFC4-0BDF-4203-A5C9-3519F1337F73}"/>
              </a:ext>
            </a:extLst>
          </p:cNvPr>
          <p:cNvSpPr/>
          <p:nvPr userDrawn="1"/>
        </p:nvSpPr>
        <p:spPr>
          <a:xfrm>
            <a:off x="12321283" y="0"/>
            <a:ext cx="2820389" cy="4979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0" marR="0" lvl="0" indent="0" algn="l" defTabSz="485866" rtl="0" eaLnBrk="1" fontAlgn="auto" latinLnBrk="0" hangingPunct="1">
              <a:lnSpc>
                <a:spcPct val="100000"/>
              </a:lnSpc>
              <a:spcBef>
                <a:spcPts val="0"/>
              </a:spcBef>
              <a:spcAft>
                <a:spcPts val="300"/>
              </a:spcAft>
              <a:buClrTx/>
              <a:buSzTx/>
              <a:buFontTx/>
              <a:buNone/>
              <a:tabLst/>
              <a:defRPr/>
            </a:pPr>
            <a:r>
              <a:rPr lang="en-US" sz="1000" b="1">
                <a:solidFill>
                  <a:schemeClr val="bg1"/>
                </a:solidFill>
              </a:rPr>
              <a:t>Cover Letter Guide </a:t>
            </a:r>
          </a:p>
          <a:p>
            <a:pPr marL="0" marR="0" lvl="0" indent="0" algn="l" defTabSz="485866" rtl="0" eaLnBrk="1" fontAlgn="auto" latinLnBrk="0" hangingPunct="1">
              <a:lnSpc>
                <a:spcPct val="100000"/>
              </a:lnSpc>
              <a:spcBef>
                <a:spcPts val="0"/>
              </a:spcBef>
              <a:spcAft>
                <a:spcPts val="600"/>
              </a:spcAft>
              <a:buClrTx/>
              <a:buSzTx/>
              <a:buFontTx/>
              <a:buNone/>
              <a:tabLst/>
              <a:defRPr/>
            </a:pPr>
            <a:r>
              <a:rPr lang="en-US" sz="900" i="1">
                <a:solidFill>
                  <a:schemeClr val="bg1"/>
                </a:solidFill>
              </a:rPr>
              <a:t>(Write this after you have assessed the client needs/challenges. It can be one of the last things you write in the proposal)</a:t>
            </a:r>
            <a:endParaRPr lang="en-US" sz="900">
              <a:solidFill>
                <a:schemeClr val="bg1"/>
              </a:solidFill>
            </a:endParaRPr>
          </a:p>
          <a:p>
            <a:pPr marL="0" marR="0" lvl="0" indent="0" algn="l" defTabSz="485866" rtl="0" eaLnBrk="1" fontAlgn="auto" latinLnBrk="0" hangingPunct="1">
              <a:spcAft>
                <a:spcPts val="300"/>
              </a:spcAft>
              <a:buClrTx/>
              <a:buSzTx/>
              <a:buFontTx/>
              <a:buNone/>
              <a:tabLst/>
              <a:defRPr/>
            </a:pPr>
            <a:r>
              <a:rPr lang="en-US" sz="900">
                <a:solidFill>
                  <a:schemeClr val="bg1"/>
                </a:solidFill>
              </a:rPr>
              <a:t>1. Start with a compliment. State that you recognize the company’s role in the community, in innovation, etc. </a:t>
            </a:r>
          </a:p>
          <a:p>
            <a:pPr defTabSz="485866">
              <a:spcAft>
                <a:spcPts val="300"/>
              </a:spcAft>
              <a:defRPr/>
            </a:pPr>
            <a:r>
              <a:rPr lang="en-US" sz="900">
                <a:solidFill>
                  <a:schemeClr val="bg1"/>
                </a:solidFill>
              </a:rPr>
              <a:t>2</a:t>
            </a:r>
            <a:r>
              <a:rPr kumimoji="0" lang="en-US" sz="900" b="0" i="0" u="none" strike="noStrike" kern="1200" cap="none" spc="0" normalizeH="0" baseline="0" noProof="0">
                <a:ln>
                  <a:noFill/>
                </a:ln>
                <a:solidFill>
                  <a:schemeClr val="bg1"/>
                </a:solidFill>
                <a:effectLst/>
                <a:uLnTx/>
                <a:uFillTx/>
                <a:ea typeface="+mn-ea"/>
                <a:cs typeface="+mn-cs"/>
              </a:rPr>
              <a:t>. Thank them for the </a:t>
            </a:r>
            <a:r>
              <a:rPr lang="en-US" sz="900">
                <a:solidFill>
                  <a:schemeClr val="bg1"/>
                </a:solidFill>
              </a:rPr>
              <a:t>invitation to participate in a bid: </a:t>
            </a:r>
            <a:r>
              <a:rPr kumimoji="0" lang="en-GB" sz="900" b="0" i="0" u="none" strike="noStrike" kern="1200" cap="none" spc="0" normalizeH="0" baseline="0" noProof="0">
                <a:ln>
                  <a:noFill/>
                </a:ln>
                <a:solidFill>
                  <a:schemeClr val="bg1"/>
                </a:solidFill>
                <a:effectLst/>
                <a:uLnTx/>
                <a:uFillTx/>
                <a:ea typeface="+mn-ea"/>
                <a:cs typeface="+mn-cs"/>
              </a:rPr>
              <a:t> “</a:t>
            </a:r>
            <a:r>
              <a:rPr lang="en-GB" sz="900">
                <a:solidFill>
                  <a:schemeClr val="bg1"/>
                </a:solidFill>
              </a:rPr>
              <a:t>I</a:t>
            </a:r>
            <a:r>
              <a:rPr kumimoji="0" lang="en-GB" sz="900" b="0" i="0" u="none" strike="noStrike" kern="1200" cap="none" spc="0" normalizeH="0" baseline="0" noProof="0">
                <a:ln>
                  <a:noFill/>
                </a:ln>
                <a:solidFill>
                  <a:schemeClr val="bg1"/>
                </a:solidFill>
                <a:effectLst/>
                <a:uLnTx/>
                <a:uFillTx/>
                <a:ea typeface="+mn-ea"/>
                <a:cs typeface="+mn-cs"/>
              </a:rPr>
              <a:t>t is our privilege to show you what we have in store…” or, “ we are excited to have this opportunity to bring value a different part of </a:t>
            </a:r>
            <a:r>
              <a:rPr lang="en-GB" sz="900">
                <a:solidFill>
                  <a:schemeClr val="bg1"/>
                </a:solidFill>
              </a:rPr>
              <a:t>your </a:t>
            </a:r>
            <a:r>
              <a:rPr kumimoji="0" lang="en-GB" sz="900" b="0" i="0" u="none" strike="noStrike" kern="1200" cap="none" spc="0" normalizeH="0" baseline="0" noProof="0">
                <a:ln>
                  <a:noFill/>
                </a:ln>
                <a:solidFill>
                  <a:schemeClr val="bg1"/>
                </a:solidFill>
                <a:effectLst/>
                <a:uLnTx/>
                <a:uFillTx/>
                <a:ea typeface="+mn-ea"/>
                <a:cs typeface="+mn-cs"/>
              </a:rPr>
              <a:t>organization.“</a:t>
            </a:r>
          </a:p>
          <a:p>
            <a:pPr marL="0" marR="0" lvl="0" indent="0" algn="l" defTabSz="485866" rtl="0" eaLnBrk="1" fontAlgn="auto" latinLnBrk="0" hangingPunct="1">
              <a:spcAft>
                <a:spcPts val="300"/>
              </a:spcAft>
              <a:buClrTx/>
              <a:buSzTx/>
              <a:buFontTx/>
              <a:buNone/>
              <a:tabLst/>
              <a:defRPr/>
            </a:pPr>
            <a:r>
              <a:rPr lang="en-US" sz="900">
                <a:solidFill>
                  <a:schemeClr val="bg1"/>
                </a:solidFill>
              </a:rPr>
              <a:t>3. List 2-3 key offers by writing 1 sentence per offer or in bullets. Try to make them with the challenge/risk and our key offer.</a:t>
            </a:r>
          </a:p>
          <a:p>
            <a:pPr marL="0" marR="0" lvl="0" indent="0" algn="l" defTabSz="485866" rtl="0" eaLnBrk="1" fontAlgn="auto" latinLnBrk="0" hangingPunct="1">
              <a:spcAft>
                <a:spcPts val="300"/>
              </a:spcAft>
              <a:buClrTx/>
              <a:buSzTx/>
              <a:buFontTx/>
              <a:buNone/>
              <a:tabLst/>
              <a:defRPr/>
            </a:pPr>
            <a:r>
              <a:rPr kumimoji="0" lang="en-US" sz="900" b="0" i="0" u="none" strike="noStrike" kern="1200" cap="none" spc="0" normalizeH="0" baseline="0" noProof="0">
                <a:ln>
                  <a:noFill/>
                </a:ln>
                <a:solidFill>
                  <a:schemeClr val="bg1"/>
                </a:solidFill>
                <a:effectLst/>
                <a:uLnTx/>
                <a:uFillTx/>
                <a:ea typeface="+mn-ea"/>
                <a:cs typeface="+mn-cs"/>
              </a:rPr>
              <a:t>4. (</a:t>
            </a:r>
            <a:r>
              <a:rPr lang="en-US" sz="900">
                <a:solidFill>
                  <a:schemeClr val="bg1"/>
                </a:solidFill>
              </a:rPr>
              <a:t>Beginning or End) Acknowledge one of their recent projects, achievements or challenges to show that we understand their work.</a:t>
            </a:r>
          </a:p>
          <a:p>
            <a:pPr marL="0" marR="0" lvl="0" indent="0" algn="l" defTabSz="485866" rtl="0" eaLnBrk="1" fontAlgn="auto" latinLnBrk="0" hangingPunct="1">
              <a:spcAft>
                <a:spcPts val="300"/>
              </a:spcAft>
              <a:buClrTx/>
              <a:buSzTx/>
              <a:buFontTx/>
              <a:buNone/>
              <a:tabLst/>
              <a:defRPr/>
            </a:pPr>
            <a:r>
              <a:rPr kumimoji="0" lang="en-US" sz="900" b="0" i="0" u="none" strike="noStrike" kern="1200" cap="none" spc="0" normalizeH="0" baseline="0" noProof="0">
                <a:ln>
                  <a:noFill/>
                </a:ln>
                <a:solidFill>
                  <a:schemeClr val="bg1"/>
                </a:solidFill>
                <a:effectLst/>
                <a:uLnTx/>
                <a:uFillTx/>
                <a:ea typeface="+mn-ea"/>
                <a:cs typeface="+mn-cs"/>
              </a:rPr>
              <a:t>5. </a:t>
            </a:r>
            <a:r>
              <a:rPr kumimoji="0" lang="en-GB" sz="900" b="0" i="0" u="none" strike="noStrike" kern="1200" cap="none" spc="0" normalizeH="0" baseline="0" noProof="0">
                <a:ln>
                  <a:noFill/>
                </a:ln>
                <a:solidFill>
                  <a:schemeClr val="bg1"/>
                </a:solidFill>
                <a:effectLst/>
                <a:uLnTx/>
                <a:uFillTx/>
                <a:ea typeface="+mn-ea"/>
                <a:cs typeface="+mn-cs"/>
              </a:rPr>
              <a:t>Affirm our eagerness to participate in their journey or success.  </a:t>
            </a:r>
          </a:p>
          <a:p>
            <a:pPr marL="0" marR="0" lvl="0" indent="0" algn="l" defTabSz="485866" rtl="0" eaLnBrk="1" fontAlgn="auto" latinLnBrk="0" hangingPunct="1">
              <a:spcAft>
                <a:spcPts val="300"/>
              </a:spcAft>
              <a:buClrTx/>
              <a:buSzTx/>
              <a:buFontTx/>
              <a:buNone/>
              <a:tabLst/>
              <a:defRPr/>
            </a:pPr>
            <a:r>
              <a:rPr lang="en-GB" sz="900">
                <a:solidFill>
                  <a:schemeClr val="bg1"/>
                </a:solidFill>
              </a:rPr>
              <a:t>6. Closing:</a:t>
            </a:r>
          </a:p>
          <a:p>
            <a:pPr marL="130175" lvl="1" indent="-130175" defTabSz="485866">
              <a:buFont typeface="Arial" panose="020B0604020202020204" pitchFamily="34" charset="0"/>
              <a:buChar char="•"/>
              <a:defRPr/>
            </a:pPr>
            <a:r>
              <a:rPr lang="en-GB" sz="900">
                <a:solidFill>
                  <a:schemeClr val="bg1"/>
                </a:solidFill>
              </a:rPr>
              <a:t>Logistical note, “e.g. In the following pages, we have outlined the details of our offer.</a:t>
            </a:r>
          </a:p>
          <a:p>
            <a:pPr marL="130175" lvl="1" indent="-130175" defTabSz="485866">
              <a:spcAft>
                <a:spcPts val="600"/>
              </a:spcAft>
              <a:buFont typeface="Arial" panose="020B0604020202020204" pitchFamily="34" charset="0"/>
              <a:buChar char="•"/>
              <a:defRPr/>
            </a:pPr>
            <a:r>
              <a:rPr kumimoji="0" lang="en-GB" sz="900" b="0" i="0" u="none" strike="noStrike" kern="1200" cap="none" spc="0" normalizeH="0" baseline="0" noProof="0">
                <a:ln>
                  <a:noFill/>
                </a:ln>
                <a:solidFill>
                  <a:schemeClr val="bg1"/>
                </a:solidFill>
                <a:effectLst/>
                <a:uLnTx/>
                <a:uFillTx/>
                <a:ea typeface="+mn-ea"/>
                <a:cs typeface="+mn-cs"/>
              </a:rPr>
              <a:t>Closing statement that anticipates future conversations and availability.</a:t>
            </a:r>
            <a:endParaRPr lang="en-GB" sz="900">
              <a:solidFill>
                <a:schemeClr val="bg1"/>
              </a:solidFill>
            </a:endParaRPr>
          </a:p>
          <a:p>
            <a:pPr marL="0" marR="0" lvl="0" indent="0" algn="l" defTabSz="485866" rtl="0" eaLnBrk="1" fontAlgn="auto" latinLnBrk="0" hangingPunct="1">
              <a:lnSpc>
                <a:spcPct val="100000"/>
              </a:lnSpc>
              <a:spcBef>
                <a:spcPts val="0"/>
              </a:spcBef>
              <a:spcAft>
                <a:spcPts val="0"/>
              </a:spcAft>
              <a:buClrTx/>
              <a:buSzTx/>
              <a:buFontTx/>
              <a:buNone/>
              <a:tabLst/>
              <a:defRPr/>
            </a:pPr>
            <a:r>
              <a:rPr lang="en-GB" sz="900" u="sng">
                <a:solidFill>
                  <a:schemeClr val="bg1"/>
                </a:solidFill>
              </a:rPr>
              <a:t>Bonus</a:t>
            </a:r>
            <a:r>
              <a:rPr lang="en-GB" sz="900">
                <a:solidFill>
                  <a:schemeClr val="bg1"/>
                </a:solidFill>
              </a:rPr>
              <a:t>: </a:t>
            </a:r>
            <a:r>
              <a:rPr kumimoji="0" lang="en-GB" sz="900" b="0" i="0" u="none" strike="noStrike" kern="1200" cap="none" spc="0" normalizeH="0" baseline="0" noProof="0">
                <a:ln>
                  <a:noFill/>
                </a:ln>
                <a:solidFill>
                  <a:schemeClr val="bg1"/>
                </a:solidFill>
                <a:effectLst/>
                <a:uLnTx/>
                <a:uFillTx/>
                <a:ea typeface="+mn-ea"/>
                <a:cs typeface="+mn-cs"/>
              </a:rPr>
              <a:t>Reference a recent client meeting, e.g. “At our recent roundtable, Keith said…”</a:t>
            </a:r>
          </a:p>
          <a:p>
            <a:pPr marL="0" marR="0" lvl="0" indent="0" algn="l" defTabSz="485866" rtl="0" eaLnBrk="1" fontAlgn="auto" latinLnBrk="0" hangingPunct="1">
              <a:lnSpc>
                <a:spcPct val="100000"/>
              </a:lnSpc>
              <a:spcBef>
                <a:spcPts val="0"/>
              </a:spcBef>
              <a:spcAft>
                <a:spcPts val="0"/>
              </a:spcAft>
              <a:buClrTx/>
              <a:buSzTx/>
              <a:buFontTx/>
              <a:buNone/>
              <a:tabLst/>
              <a:defRPr/>
            </a:pPr>
            <a:r>
              <a:rPr lang="en-GB" sz="900" u="sng">
                <a:solidFill>
                  <a:schemeClr val="bg1"/>
                </a:solidFill>
              </a:rPr>
              <a:t>Bonus</a:t>
            </a:r>
            <a:r>
              <a:rPr lang="en-GB" sz="900">
                <a:solidFill>
                  <a:schemeClr val="bg1"/>
                </a:solidFill>
              </a:rPr>
              <a:t>:  If existing knowledge about the client is one of the selling points, you must be prepared to reference “that other project” in the letter or in the body of the proposal.</a:t>
            </a:r>
            <a:br>
              <a:rPr lang="en-GB" sz="900">
                <a:solidFill>
                  <a:schemeClr val="bg1"/>
                </a:solidFill>
              </a:rPr>
            </a:br>
            <a:r>
              <a:rPr lang="en-GB" sz="900" u="sng">
                <a:solidFill>
                  <a:schemeClr val="bg1"/>
                </a:solidFill>
              </a:rPr>
              <a:t>Bonus</a:t>
            </a:r>
            <a:r>
              <a:rPr lang="en-GB" sz="900">
                <a:solidFill>
                  <a:schemeClr val="bg1"/>
                </a:solidFill>
              </a:rPr>
              <a:t>: Less text = more impact.</a:t>
            </a:r>
            <a:endParaRPr kumimoji="0" lang="en-GB" sz="900" b="0" i="0" u="none" strike="noStrike" kern="1200" cap="none" spc="0" normalizeH="0" baseline="0" noProof="0">
              <a:ln>
                <a:noFill/>
              </a:ln>
              <a:solidFill>
                <a:schemeClr val="bg1"/>
              </a:solidFill>
              <a:effectLst/>
              <a:uLnTx/>
              <a:uFillTx/>
              <a:ea typeface="+mn-ea"/>
              <a:cs typeface="+mn-cs"/>
            </a:endParaRPr>
          </a:p>
        </p:txBody>
      </p:sp>
    </p:spTree>
    <p:extLst>
      <p:ext uri="{BB962C8B-B14F-4D97-AF65-F5344CB8AC3E}">
        <p14:creationId xmlns:p14="http://schemas.microsoft.com/office/powerpoint/2010/main" val="2477517796"/>
      </p:ext>
    </p:extLst>
  </p:cSld>
  <p:clrMapOvr>
    <a:masterClrMapping/>
  </p:clrMapOvr>
  <p:extLst>
    <p:ext uri="{DCECCB84-F9BA-43D5-87BE-67443E8EF086}">
      <p15:sldGuideLst xmlns:p15="http://schemas.microsoft.com/office/powerpoint/2012/main">
        <p15:guide id="1" pos="2797" userDrawn="1">
          <p15:clr>
            <a:srgbClr val="FBAE40"/>
          </p15:clr>
        </p15:guide>
        <p15:guide id="2" pos="2688" userDrawn="1">
          <p15:clr>
            <a:srgbClr val="FBAE40"/>
          </p15:clr>
        </p15:guide>
        <p15:guide id="3" pos="4871" userDrawn="1">
          <p15:clr>
            <a:srgbClr val="FBAE40"/>
          </p15:clr>
        </p15:guide>
        <p15:guide id="4" pos="4981"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PMG Norway">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45CDA42-2F5A-4857-AF5A-59C799D05511}"/>
              </a:ext>
            </a:extLst>
          </p:cNvPr>
          <p:cNvGraphicFramePr>
            <a:graphicFrameLocks noChangeAspect="1"/>
          </p:cNvGraphicFramePr>
          <p:nvPr userDrawn="1">
            <p:custDataLst>
              <p:tags r:id="rId1"/>
            </p:custDataLst>
            <p:extLst>
              <p:ext uri="{D42A27DB-BD31-4B8C-83A1-F6EECF244321}">
                <p14:modId xmlns:p14="http://schemas.microsoft.com/office/powerpoint/2010/main" val="29497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B45CDA42-2F5A-4857-AF5A-59C799D055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773AC8AD-C394-1FE7-0C58-56F5C8983503}"/>
              </a:ext>
            </a:extLst>
          </p:cNvPr>
          <p:cNvSpPr/>
          <p:nvPr userDrawn="1"/>
        </p:nvSpPr>
        <p:spPr>
          <a:xfrm>
            <a:off x="1243013" y="6243638"/>
            <a:ext cx="7772400" cy="4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10" name="Rectangle 9">
            <a:extLst>
              <a:ext uri="{FF2B5EF4-FFF2-40B4-BE49-F238E27FC236}">
                <a16:creationId xmlns:a16="http://schemas.microsoft.com/office/drawing/2014/main" id="{0C892888-E752-9A00-056D-0EB6C8CEED67}"/>
              </a:ext>
            </a:extLst>
          </p:cNvPr>
          <p:cNvSpPr/>
          <p:nvPr userDrawn="1"/>
        </p:nvSpPr>
        <p:spPr>
          <a:xfrm>
            <a:off x="0" y="0"/>
            <a:ext cx="3395663" cy="68580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13" name="Title 1">
            <a:extLst>
              <a:ext uri="{FF2B5EF4-FFF2-40B4-BE49-F238E27FC236}">
                <a16:creationId xmlns:a16="http://schemas.microsoft.com/office/drawing/2014/main" id="{360B6360-A93E-6F5C-C2CE-247A98F83893}"/>
              </a:ext>
            </a:extLst>
          </p:cNvPr>
          <p:cNvSpPr>
            <a:spLocks noGrp="1"/>
          </p:cNvSpPr>
          <p:nvPr>
            <p:ph type="title"/>
          </p:nvPr>
        </p:nvSpPr>
        <p:spPr>
          <a:xfrm>
            <a:off x="1006986" y="431800"/>
            <a:ext cx="2236086" cy="854363"/>
          </a:xfrm>
        </p:spPr>
        <p:txBody>
          <a:bodyPr/>
          <a:lstStyle>
            <a:lvl1pPr>
              <a:defRPr>
                <a:solidFill>
                  <a:schemeClr val="bg1">
                    <a:lumMod val="100000"/>
                  </a:schemeClr>
                </a:solidFill>
              </a:defRPr>
            </a:lvl1pPr>
          </a:lstStyle>
          <a:p>
            <a:r>
              <a:rPr lang="en-US"/>
              <a:t>Click to edit Master title</a:t>
            </a:r>
            <a:endParaRPr lang="en-GB"/>
          </a:p>
        </p:txBody>
      </p:sp>
      <p:sp>
        <p:nvSpPr>
          <p:cNvPr id="15" name="Freeform 19">
            <a:extLst>
              <a:ext uri="{FF2B5EF4-FFF2-40B4-BE49-F238E27FC236}">
                <a16:creationId xmlns:a16="http://schemas.microsoft.com/office/drawing/2014/main" id="{2CCD6D24-47A3-C651-21E4-AC0C324A7FB1}"/>
              </a:ext>
              <a:ext uri="{C183D7F6-B498-43B3-948B-1728B52AA6E4}">
                <adec:decorative xmlns:adec="http://schemas.microsoft.com/office/drawing/2017/decorative" val="1"/>
              </a:ext>
            </a:extLst>
          </p:cNvPr>
          <p:cNvSpPr>
            <a:spLocks noEditPoints="1"/>
          </p:cNvSpPr>
          <p:nvPr userDrawn="1"/>
        </p:nvSpPr>
        <p:spPr bwMode="auto">
          <a:xfrm>
            <a:off x="995363"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a:extLst>
              <a:ext uri="{FF2B5EF4-FFF2-40B4-BE49-F238E27FC236}">
                <a16:creationId xmlns:a16="http://schemas.microsoft.com/office/drawing/2014/main" id="{E199E098-469B-2E6E-85A8-CAE9A0D4277A}"/>
              </a:ext>
              <a:ext uri="{C183D7F6-B498-43B3-948B-1728B52AA6E4}">
                <adec:decorative xmlns:adec="http://schemas.microsoft.com/office/drawing/2017/decorative" val="1"/>
              </a:ext>
            </a:extLst>
          </p:cNvPr>
          <p:cNvSpPr txBox="1">
            <a:spLocks/>
          </p:cNvSpPr>
          <p:nvPr userDrawn="1"/>
        </p:nvSpPr>
        <p:spPr>
          <a:xfrm>
            <a:off x="3591476"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4220682712"/>
      </p:ext>
    </p:extLst>
  </p:cSld>
  <p:clrMapOvr>
    <a:masterClrMapping/>
  </p:clrMapOvr>
  <p:extLst>
    <p:ext uri="{DCECCB84-F9BA-43D5-87BE-67443E8EF086}">
      <p15:sldGuideLst xmlns:p15="http://schemas.microsoft.com/office/powerpoint/2012/main">
        <p15:guide id="1" pos="2139" userDrawn="1">
          <p15:clr>
            <a:srgbClr val="FBAE40"/>
          </p15:clr>
        </p15:guide>
        <p15:guide id="2" pos="2252"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V 01 x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7D9452-2F6F-80AD-4043-CFC5A85B6DA6}"/>
              </a:ext>
            </a:extLst>
          </p:cNvPr>
          <p:cNvSpPr/>
          <p:nvPr userDrawn="1"/>
        </p:nvSpPr>
        <p:spPr>
          <a:xfrm>
            <a:off x="1243013" y="6243638"/>
            <a:ext cx="7772400" cy="4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17" name="Rectangle 16">
            <a:extLst>
              <a:ext uri="{FF2B5EF4-FFF2-40B4-BE49-F238E27FC236}">
                <a16:creationId xmlns:a16="http://schemas.microsoft.com/office/drawing/2014/main" id="{ABEAB54C-E8BA-36D8-22EE-7D4D33087AFA}"/>
              </a:ext>
            </a:extLst>
          </p:cNvPr>
          <p:cNvSpPr/>
          <p:nvPr userDrawn="1"/>
        </p:nvSpPr>
        <p:spPr>
          <a:xfrm>
            <a:off x="0" y="0"/>
            <a:ext cx="3395663" cy="68580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18" name="Title 1">
            <a:extLst>
              <a:ext uri="{FF2B5EF4-FFF2-40B4-BE49-F238E27FC236}">
                <a16:creationId xmlns:a16="http://schemas.microsoft.com/office/drawing/2014/main" id="{65A93B51-55B1-7B26-4095-1299C249DB36}"/>
              </a:ext>
            </a:extLst>
          </p:cNvPr>
          <p:cNvSpPr>
            <a:spLocks noGrp="1"/>
          </p:cNvSpPr>
          <p:nvPr>
            <p:ph type="title"/>
          </p:nvPr>
        </p:nvSpPr>
        <p:spPr>
          <a:xfrm>
            <a:off x="1006986" y="431800"/>
            <a:ext cx="2236086" cy="854363"/>
          </a:xfrm>
        </p:spPr>
        <p:txBody>
          <a:bodyPr/>
          <a:lstStyle>
            <a:lvl1pPr>
              <a:defRPr>
                <a:solidFill>
                  <a:schemeClr val="bg1">
                    <a:lumMod val="100000"/>
                  </a:schemeClr>
                </a:solidFill>
              </a:defRPr>
            </a:lvl1pPr>
          </a:lstStyle>
          <a:p>
            <a:r>
              <a:rPr lang="en-US"/>
              <a:t>Click to edit Master title</a:t>
            </a:r>
            <a:endParaRPr lang="en-GB"/>
          </a:p>
        </p:txBody>
      </p:sp>
      <p:sp>
        <p:nvSpPr>
          <p:cNvPr id="19" name="Freeform 19">
            <a:extLst>
              <a:ext uri="{FF2B5EF4-FFF2-40B4-BE49-F238E27FC236}">
                <a16:creationId xmlns:a16="http://schemas.microsoft.com/office/drawing/2014/main" id="{89157658-DFA7-70C7-7BA5-64DAA320FE8F}"/>
              </a:ext>
              <a:ext uri="{C183D7F6-B498-43B3-948B-1728B52AA6E4}">
                <adec:decorative xmlns:adec="http://schemas.microsoft.com/office/drawing/2017/decorative" val="1"/>
              </a:ext>
            </a:extLst>
          </p:cNvPr>
          <p:cNvSpPr>
            <a:spLocks noEditPoints="1"/>
          </p:cNvSpPr>
          <p:nvPr userDrawn="1"/>
        </p:nvSpPr>
        <p:spPr bwMode="auto">
          <a:xfrm>
            <a:off x="995363"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0" name="TextBox 19">
            <a:extLst>
              <a:ext uri="{FF2B5EF4-FFF2-40B4-BE49-F238E27FC236}">
                <a16:creationId xmlns:a16="http://schemas.microsoft.com/office/drawing/2014/main" id="{2007E1E7-7547-F310-2A24-35CFF510F687}"/>
              </a:ext>
              <a:ext uri="{C183D7F6-B498-43B3-948B-1728B52AA6E4}">
                <adec:decorative xmlns:adec="http://schemas.microsoft.com/office/drawing/2017/decorative" val="1"/>
              </a:ext>
            </a:extLst>
          </p:cNvPr>
          <p:cNvSpPr txBox="1">
            <a:spLocks/>
          </p:cNvSpPr>
          <p:nvPr userDrawn="1"/>
        </p:nvSpPr>
        <p:spPr>
          <a:xfrm>
            <a:off x="3591476"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graphicFrame>
        <p:nvGraphicFramePr>
          <p:cNvPr id="4" name="Object 3" hidden="1">
            <a:extLst>
              <a:ext uri="{FF2B5EF4-FFF2-40B4-BE49-F238E27FC236}">
                <a16:creationId xmlns:a16="http://schemas.microsoft.com/office/drawing/2014/main" id="{B45CDA42-2F5A-4857-AF5A-59C799D05511}"/>
              </a:ext>
            </a:extLst>
          </p:cNvPr>
          <p:cNvGraphicFramePr>
            <a:graphicFrameLocks noChangeAspect="1"/>
          </p:cNvGraphicFramePr>
          <p:nvPr userDrawn="1">
            <p:custDataLst>
              <p:tags r:id="rId1"/>
            </p:custDataLst>
            <p:extLst>
              <p:ext uri="{D42A27DB-BD31-4B8C-83A1-F6EECF244321}">
                <p14:modId xmlns:p14="http://schemas.microsoft.com/office/powerpoint/2010/main" val="29497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B45CDA42-2F5A-4857-AF5A-59C799D055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D41EA693-0D52-12D5-7CD0-BC0D6FCE6E20}"/>
              </a:ext>
            </a:extLst>
          </p:cNvPr>
          <p:cNvSpPr/>
          <p:nvPr userDrawn="1"/>
        </p:nvSpPr>
        <p:spPr>
          <a:xfrm>
            <a:off x="1006986" y="1636633"/>
            <a:ext cx="4989296" cy="42362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3" name="Picture Placeholder 6">
            <a:extLst>
              <a:ext uri="{FF2B5EF4-FFF2-40B4-BE49-F238E27FC236}">
                <a16:creationId xmlns:a16="http://schemas.microsoft.com/office/drawing/2014/main" id="{36CFFA3B-954A-E508-026D-959EDF932493}"/>
              </a:ext>
            </a:extLst>
          </p:cNvPr>
          <p:cNvSpPr>
            <a:spLocks noGrp="1"/>
          </p:cNvSpPr>
          <p:nvPr>
            <p:ph type="pic" sz="quarter" idx="10"/>
          </p:nvPr>
        </p:nvSpPr>
        <p:spPr>
          <a:xfrm>
            <a:off x="1203541" y="1872072"/>
            <a:ext cx="864000" cy="864000"/>
          </a:xfrm>
          <a:solidFill>
            <a:schemeClr val="bg2"/>
          </a:solidFill>
        </p:spPr>
        <p:txBody>
          <a:bodyPr/>
          <a:lstStyle/>
          <a:p>
            <a:endParaRPr lang="en-GB"/>
          </a:p>
        </p:txBody>
      </p:sp>
      <p:sp>
        <p:nvSpPr>
          <p:cNvPr id="5" name="Text Placeholder 22">
            <a:extLst>
              <a:ext uri="{FF2B5EF4-FFF2-40B4-BE49-F238E27FC236}">
                <a16:creationId xmlns:a16="http://schemas.microsoft.com/office/drawing/2014/main" id="{DCB597BA-1D98-FC33-0DC8-CF638F3BE7DF}"/>
              </a:ext>
            </a:extLst>
          </p:cNvPr>
          <p:cNvSpPr>
            <a:spLocks noGrp="1"/>
          </p:cNvSpPr>
          <p:nvPr>
            <p:ph type="body" sz="quarter" idx="12"/>
          </p:nvPr>
        </p:nvSpPr>
        <p:spPr>
          <a:xfrm>
            <a:off x="1203539" y="2943034"/>
            <a:ext cx="1800000" cy="2757686"/>
          </a:xfrm>
        </p:spPr>
        <p:txBody>
          <a:bodyPr anchor="t" anchorCtr="0"/>
          <a:lstStyle>
            <a:lvl1pPr>
              <a:lnSpc>
                <a:spcPct val="70000"/>
              </a:lnSpc>
              <a:spcAft>
                <a:spcPts val="300"/>
              </a:spcAft>
              <a:defRPr sz="2400">
                <a:solidFill>
                  <a:schemeClr val="tx2"/>
                </a:solidFill>
                <a:latin typeface="+mj-lt"/>
              </a:defRPr>
            </a:lvl1pPr>
            <a:lvl2pPr>
              <a:defRPr b="1">
                <a:solidFill>
                  <a:schemeClr val="tx1"/>
                </a:solidFill>
              </a:defRPr>
            </a:lvl2pPr>
            <a:lvl3pPr>
              <a:lnSpc>
                <a:spcPct val="100000"/>
              </a:lnSpc>
              <a:spcAft>
                <a:spcPts val="0"/>
              </a:spcAft>
              <a:defRPr sz="1000" b="0">
                <a:solidFill>
                  <a:schemeClr val="tx1"/>
                </a:solidFill>
              </a:defRPr>
            </a:lvl3pPr>
          </a:lstStyle>
          <a:p>
            <a:pPr lvl="0"/>
            <a:r>
              <a:rPr lang="en-US"/>
              <a:t>Click to edit Master</a:t>
            </a:r>
          </a:p>
          <a:p>
            <a:pPr lvl="1"/>
            <a:r>
              <a:rPr lang="en-US"/>
              <a:t>Third level</a:t>
            </a:r>
          </a:p>
          <a:p>
            <a:pPr lvl="2"/>
            <a:r>
              <a:rPr lang="en-US"/>
              <a:t>Forth Level</a:t>
            </a:r>
          </a:p>
        </p:txBody>
      </p:sp>
      <p:sp>
        <p:nvSpPr>
          <p:cNvPr id="8" name="Text Placeholder 7">
            <a:extLst>
              <a:ext uri="{FF2B5EF4-FFF2-40B4-BE49-F238E27FC236}">
                <a16:creationId xmlns:a16="http://schemas.microsoft.com/office/drawing/2014/main" id="{FBE7CB36-38A1-46EE-E143-7D92AF3FFA18}"/>
              </a:ext>
            </a:extLst>
          </p:cNvPr>
          <p:cNvSpPr>
            <a:spLocks noGrp="1"/>
          </p:cNvSpPr>
          <p:nvPr>
            <p:ph type="body" sz="quarter" idx="13"/>
          </p:nvPr>
        </p:nvSpPr>
        <p:spPr>
          <a:xfrm>
            <a:off x="3295976" y="1871582"/>
            <a:ext cx="2518414" cy="382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a:extLst>
              <a:ext uri="{FF2B5EF4-FFF2-40B4-BE49-F238E27FC236}">
                <a16:creationId xmlns:a16="http://schemas.microsoft.com/office/drawing/2014/main" id="{424D5EFA-05D8-4CBC-82CE-274FCE527912}"/>
              </a:ext>
            </a:extLst>
          </p:cNvPr>
          <p:cNvSpPr txBox="1"/>
          <p:nvPr userDrawn="1"/>
        </p:nvSpPr>
        <p:spPr>
          <a:xfrm>
            <a:off x="12286694" y="-1"/>
            <a:ext cx="1926456" cy="3981451"/>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GB" sz="1000" b="1">
                <a:solidFill>
                  <a:schemeClr val="bg1"/>
                </a:solidFill>
              </a:rPr>
              <a:t>CVs – Instructions</a:t>
            </a:r>
          </a:p>
          <a:p>
            <a:pPr algn="l">
              <a:spcAft>
                <a:spcPts val="600"/>
              </a:spcAft>
            </a:pPr>
            <a:r>
              <a:rPr lang="en-GB" sz="1000" b="0">
                <a:solidFill>
                  <a:schemeClr val="bg1"/>
                </a:solidFill>
              </a:rPr>
              <a:t>This layout is the only one that has been provided. We have however included an option for 2, 3, and 4 CVs on a page.</a:t>
            </a:r>
          </a:p>
          <a:p>
            <a:pPr algn="l">
              <a:spcAft>
                <a:spcPts val="600"/>
              </a:spcAft>
            </a:pPr>
            <a:r>
              <a:rPr lang="en-GB" sz="1000" b="0">
                <a:solidFill>
                  <a:schemeClr val="bg1"/>
                </a:solidFill>
              </a:rPr>
              <a:t>CVs are evolving and clients do not have the time to run through each CV. If clients have been explicit about what they want to see in the CV or what experience they are looking for, address that directly. Else keep your CVs to the point:</a:t>
            </a:r>
          </a:p>
          <a:p>
            <a:pPr algn="l">
              <a:spcAft>
                <a:spcPts val="600"/>
              </a:spcAft>
            </a:pPr>
            <a:r>
              <a:rPr lang="en-GB" sz="1000" b="0">
                <a:solidFill>
                  <a:schemeClr val="bg1"/>
                </a:solidFill>
              </a:rPr>
              <a:t>1. Why have I been selected for THIS engagement (experience, expertise, interest)</a:t>
            </a:r>
          </a:p>
          <a:p>
            <a:pPr algn="l">
              <a:spcAft>
                <a:spcPts val="600"/>
              </a:spcAft>
            </a:pPr>
            <a:r>
              <a:rPr lang="en-GB" sz="1000" b="0">
                <a:solidFill>
                  <a:schemeClr val="bg1"/>
                </a:solidFill>
              </a:rPr>
              <a:t>2. What impact will I bring.</a:t>
            </a:r>
          </a:p>
          <a:p>
            <a:pPr algn="l">
              <a:spcAft>
                <a:spcPts val="600"/>
              </a:spcAft>
            </a:pPr>
            <a:r>
              <a:rPr lang="en-GB" sz="1000" b="0">
                <a:solidFill>
                  <a:schemeClr val="bg1"/>
                </a:solidFill>
              </a:rPr>
              <a:t>3. Include reference clients (limit to 3) where applicable</a:t>
            </a:r>
          </a:p>
          <a:p>
            <a:pPr algn="l">
              <a:spcAft>
                <a:spcPts val="600"/>
              </a:spcAft>
            </a:pPr>
            <a:r>
              <a:rPr lang="en-GB" sz="1000" b="0">
                <a:solidFill>
                  <a:schemeClr val="bg1"/>
                </a:solidFill>
              </a:rPr>
              <a:t>All other details don’t make an impact so we should include it only if requested.</a:t>
            </a:r>
          </a:p>
        </p:txBody>
      </p:sp>
      <p:cxnSp>
        <p:nvCxnSpPr>
          <p:cNvPr id="24" name="Straight Connector 23">
            <a:extLst>
              <a:ext uri="{FF2B5EF4-FFF2-40B4-BE49-F238E27FC236}">
                <a16:creationId xmlns:a16="http://schemas.microsoft.com/office/drawing/2014/main" id="{A7889849-8F2C-1A95-7A57-F6FF7956F1DD}"/>
              </a:ext>
            </a:extLst>
          </p:cNvPr>
          <p:cNvCxnSpPr/>
          <p:nvPr userDrawn="1"/>
        </p:nvCxnSpPr>
        <p:spPr>
          <a:xfrm>
            <a:off x="3099420" y="1865990"/>
            <a:ext cx="0" cy="4089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8ED1314-687E-AB69-FBAD-F482BAA7E53D}"/>
              </a:ext>
            </a:extLst>
          </p:cNvPr>
          <p:cNvSpPr/>
          <p:nvPr userDrawn="1"/>
        </p:nvSpPr>
        <p:spPr>
          <a:xfrm>
            <a:off x="6210517" y="1636633"/>
            <a:ext cx="4989296" cy="42362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3" name="Picture Placeholder 6">
            <a:extLst>
              <a:ext uri="{FF2B5EF4-FFF2-40B4-BE49-F238E27FC236}">
                <a16:creationId xmlns:a16="http://schemas.microsoft.com/office/drawing/2014/main" id="{E419B3D5-23CF-284A-D0B3-79D412EB80EC}"/>
              </a:ext>
            </a:extLst>
          </p:cNvPr>
          <p:cNvSpPr>
            <a:spLocks noGrp="1"/>
          </p:cNvSpPr>
          <p:nvPr>
            <p:ph type="pic" sz="quarter" idx="14"/>
          </p:nvPr>
        </p:nvSpPr>
        <p:spPr>
          <a:xfrm>
            <a:off x="6407072" y="1872072"/>
            <a:ext cx="864000" cy="864000"/>
          </a:xfrm>
          <a:solidFill>
            <a:schemeClr val="bg2"/>
          </a:solidFill>
        </p:spPr>
        <p:txBody>
          <a:bodyPr/>
          <a:lstStyle/>
          <a:p>
            <a:endParaRPr lang="en-GB"/>
          </a:p>
        </p:txBody>
      </p:sp>
      <p:sp>
        <p:nvSpPr>
          <p:cNvPr id="26" name="Text Placeholder 22">
            <a:extLst>
              <a:ext uri="{FF2B5EF4-FFF2-40B4-BE49-F238E27FC236}">
                <a16:creationId xmlns:a16="http://schemas.microsoft.com/office/drawing/2014/main" id="{05D776D0-84BA-F002-EA3B-8E88EBF4B8D0}"/>
              </a:ext>
            </a:extLst>
          </p:cNvPr>
          <p:cNvSpPr>
            <a:spLocks noGrp="1"/>
          </p:cNvSpPr>
          <p:nvPr>
            <p:ph type="body" sz="quarter" idx="15"/>
          </p:nvPr>
        </p:nvSpPr>
        <p:spPr>
          <a:xfrm>
            <a:off x="6407070" y="2943034"/>
            <a:ext cx="1800000" cy="2757686"/>
          </a:xfrm>
        </p:spPr>
        <p:txBody>
          <a:bodyPr anchor="t" anchorCtr="0"/>
          <a:lstStyle>
            <a:lvl1pPr>
              <a:lnSpc>
                <a:spcPct val="70000"/>
              </a:lnSpc>
              <a:spcAft>
                <a:spcPts val="300"/>
              </a:spcAft>
              <a:defRPr sz="2400">
                <a:solidFill>
                  <a:schemeClr val="tx2"/>
                </a:solidFill>
                <a:latin typeface="+mj-lt"/>
              </a:defRPr>
            </a:lvl1pPr>
            <a:lvl2pPr>
              <a:defRPr b="1">
                <a:solidFill>
                  <a:schemeClr val="tx1"/>
                </a:solidFill>
              </a:defRPr>
            </a:lvl2pPr>
            <a:lvl3pPr>
              <a:lnSpc>
                <a:spcPct val="100000"/>
              </a:lnSpc>
              <a:spcAft>
                <a:spcPts val="0"/>
              </a:spcAft>
              <a:defRPr sz="1000" b="0">
                <a:solidFill>
                  <a:schemeClr val="tx1"/>
                </a:solidFill>
              </a:defRPr>
            </a:lvl3pPr>
          </a:lstStyle>
          <a:p>
            <a:pPr lvl="0"/>
            <a:r>
              <a:rPr lang="en-US"/>
              <a:t>Click to edit Master</a:t>
            </a:r>
          </a:p>
          <a:p>
            <a:pPr lvl="1"/>
            <a:r>
              <a:rPr lang="en-US"/>
              <a:t>Third level</a:t>
            </a:r>
          </a:p>
          <a:p>
            <a:pPr lvl="2"/>
            <a:r>
              <a:rPr lang="en-US"/>
              <a:t>Forth Level</a:t>
            </a:r>
          </a:p>
        </p:txBody>
      </p:sp>
      <p:sp>
        <p:nvSpPr>
          <p:cNvPr id="27" name="Text Placeholder 7">
            <a:extLst>
              <a:ext uri="{FF2B5EF4-FFF2-40B4-BE49-F238E27FC236}">
                <a16:creationId xmlns:a16="http://schemas.microsoft.com/office/drawing/2014/main" id="{30CA4231-CF66-8BF3-36C4-4D33F1BBED07}"/>
              </a:ext>
            </a:extLst>
          </p:cNvPr>
          <p:cNvSpPr>
            <a:spLocks noGrp="1"/>
          </p:cNvSpPr>
          <p:nvPr>
            <p:ph type="body" sz="quarter" idx="16"/>
          </p:nvPr>
        </p:nvSpPr>
        <p:spPr>
          <a:xfrm>
            <a:off x="8499507" y="1871582"/>
            <a:ext cx="2518414" cy="382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8" name="Straight Connector 27">
            <a:extLst>
              <a:ext uri="{FF2B5EF4-FFF2-40B4-BE49-F238E27FC236}">
                <a16:creationId xmlns:a16="http://schemas.microsoft.com/office/drawing/2014/main" id="{355C753C-804E-D42A-23F8-113FF022053E}"/>
              </a:ext>
            </a:extLst>
          </p:cNvPr>
          <p:cNvCxnSpPr/>
          <p:nvPr userDrawn="1"/>
        </p:nvCxnSpPr>
        <p:spPr>
          <a:xfrm>
            <a:off x="8302951" y="1865990"/>
            <a:ext cx="0" cy="4089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819863"/>
      </p:ext>
    </p:extLst>
  </p:cSld>
  <p:clrMapOvr>
    <a:masterClrMapping/>
  </p:clrMapOvr>
  <p:extLst>
    <p:ext uri="{DCECCB84-F9BA-43D5-87BE-67443E8EF086}">
      <p15:sldGuideLst xmlns:p15="http://schemas.microsoft.com/office/powerpoint/2012/main">
        <p15:guide id="1" pos="2139" userDrawn="1">
          <p15:clr>
            <a:srgbClr val="FBAE40"/>
          </p15:clr>
        </p15:guide>
        <p15:guide id="2" pos="2252" userDrawn="1">
          <p15:clr>
            <a:srgbClr val="FBAE40"/>
          </p15:clr>
        </p15:guide>
        <p15:guide id="3" pos="3782">
          <p15:clr>
            <a:srgbClr val="FBAE40"/>
          </p15:clr>
        </p15:guide>
        <p15:guide id="4" pos="390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V 01 x3">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FDFE38A-D3AD-6332-5FBC-36A00F75FDF6}"/>
              </a:ext>
            </a:extLst>
          </p:cNvPr>
          <p:cNvSpPr/>
          <p:nvPr userDrawn="1"/>
        </p:nvSpPr>
        <p:spPr>
          <a:xfrm>
            <a:off x="1589881" y="6434355"/>
            <a:ext cx="10335237" cy="293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graphicFrame>
        <p:nvGraphicFramePr>
          <p:cNvPr id="4" name="Object 3" hidden="1">
            <a:extLst>
              <a:ext uri="{FF2B5EF4-FFF2-40B4-BE49-F238E27FC236}">
                <a16:creationId xmlns:a16="http://schemas.microsoft.com/office/drawing/2014/main" id="{B45CDA42-2F5A-4857-AF5A-59C799D05511}"/>
              </a:ext>
            </a:extLst>
          </p:cNvPr>
          <p:cNvGraphicFramePr>
            <a:graphicFrameLocks noChangeAspect="1"/>
          </p:cNvGraphicFramePr>
          <p:nvPr userDrawn="1">
            <p:custDataLst>
              <p:tags r:id="rId1"/>
            </p:custDataLst>
            <p:extLst>
              <p:ext uri="{D42A27DB-BD31-4B8C-83A1-F6EECF244321}">
                <p14:modId xmlns:p14="http://schemas.microsoft.com/office/powerpoint/2010/main" val="29497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B45CDA42-2F5A-4857-AF5A-59C799D055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0D3E945-C7D3-EC20-E106-0698E8BD38A5}"/>
              </a:ext>
            </a:extLst>
          </p:cNvPr>
          <p:cNvSpPr txBox="1"/>
          <p:nvPr userDrawn="1"/>
        </p:nvSpPr>
        <p:spPr>
          <a:xfrm>
            <a:off x="12286694" y="-1"/>
            <a:ext cx="1926456" cy="3977640"/>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GB" sz="1000" b="1">
                <a:solidFill>
                  <a:schemeClr val="bg1"/>
                </a:solidFill>
              </a:rPr>
              <a:t>CVs – Instructions</a:t>
            </a:r>
          </a:p>
          <a:p>
            <a:pPr algn="l">
              <a:spcAft>
                <a:spcPts val="600"/>
              </a:spcAft>
            </a:pPr>
            <a:r>
              <a:rPr lang="en-GB" sz="1000" b="0">
                <a:solidFill>
                  <a:schemeClr val="bg1"/>
                </a:solidFill>
              </a:rPr>
              <a:t>This layout is the only one that has been provided. We have however included an option for 2, 3, and 4 CVs on a page.</a:t>
            </a:r>
          </a:p>
          <a:p>
            <a:pPr algn="l">
              <a:spcAft>
                <a:spcPts val="600"/>
              </a:spcAft>
            </a:pPr>
            <a:r>
              <a:rPr lang="en-GB" sz="1000" b="0">
                <a:solidFill>
                  <a:schemeClr val="bg1"/>
                </a:solidFill>
              </a:rPr>
              <a:t>CVs are evolving and clients do not have the time to run through each CV. If clients have been explicit about what they want to see in the CV or what experience they are looking for, address that directly. Else keep your CVs to the point:</a:t>
            </a:r>
          </a:p>
          <a:p>
            <a:pPr algn="l">
              <a:spcAft>
                <a:spcPts val="600"/>
              </a:spcAft>
            </a:pPr>
            <a:r>
              <a:rPr lang="en-GB" sz="1000" b="0">
                <a:solidFill>
                  <a:schemeClr val="bg1"/>
                </a:solidFill>
              </a:rPr>
              <a:t>1. Why have I been selected for THIS engagement (experience, expertise, interest)</a:t>
            </a:r>
          </a:p>
          <a:p>
            <a:pPr algn="l">
              <a:spcAft>
                <a:spcPts val="600"/>
              </a:spcAft>
            </a:pPr>
            <a:r>
              <a:rPr lang="en-GB" sz="1000" b="0">
                <a:solidFill>
                  <a:schemeClr val="bg1"/>
                </a:solidFill>
              </a:rPr>
              <a:t>2. What impact will I bring.</a:t>
            </a:r>
          </a:p>
          <a:p>
            <a:pPr algn="l">
              <a:spcAft>
                <a:spcPts val="600"/>
              </a:spcAft>
            </a:pPr>
            <a:r>
              <a:rPr lang="en-GB" sz="1000" b="0">
                <a:solidFill>
                  <a:schemeClr val="bg1"/>
                </a:solidFill>
              </a:rPr>
              <a:t>3. Include reference clients (limit to 3) where applicable</a:t>
            </a:r>
          </a:p>
          <a:p>
            <a:pPr algn="l">
              <a:spcAft>
                <a:spcPts val="600"/>
              </a:spcAft>
            </a:pPr>
            <a:r>
              <a:rPr lang="en-GB" sz="1000" b="0">
                <a:solidFill>
                  <a:schemeClr val="bg1"/>
                </a:solidFill>
              </a:rPr>
              <a:t>All other details don’t make an impact so we should include it only if requested.</a:t>
            </a:r>
          </a:p>
        </p:txBody>
      </p:sp>
      <p:sp>
        <p:nvSpPr>
          <p:cNvPr id="46" name="Rectangle 45">
            <a:extLst>
              <a:ext uri="{FF2B5EF4-FFF2-40B4-BE49-F238E27FC236}">
                <a16:creationId xmlns:a16="http://schemas.microsoft.com/office/drawing/2014/main" id="{AE19AEC1-F008-DB79-70FD-41ABD2E45B67}"/>
              </a:ext>
            </a:extLst>
          </p:cNvPr>
          <p:cNvSpPr/>
          <p:nvPr userDrawn="1"/>
        </p:nvSpPr>
        <p:spPr>
          <a:xfrm>
            <a:off x="4446588" y="1476880"/>
            <a:ext cx="3286126" cy="4400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47" name="Picture Placeholder 6">
            <a:extLst>
              <a:ext uri="{FF2B5EF4-FFF2-40B4-BE49-F238E27FC236}">
                <a16:creationId xmlns:a16="http://schemas.microsoft.com/office/drawing/2014/main" id="{2F59418D-A971-BD96-45C0-FBA2C4B17AA6}"/>
              </a:ext>
            </a:extLst>
          </p:cNvPr>
          <p:cNvSpPr>
            <a:spLocks noGrp="1"/>
          </p:cNvSpPr>
          <p:nvPr>
            <p:ph type="pic" sz="quarter" idx="14"/>
          </p:nvPr>
        </p:nvSpPr>
        <p:spPr>
          <a:xfrm>
            <a:off x="4620262" y="1608779"/>
            <a:ext cx="864000" cy="864000"/>
          </a:xfrm>
          <a:solidFill>
            <a:schemeClr val="bg2"/>
          </a:solidFill>
        </p:spPr>
        <p:txBody>
          <a:bodyPr/>
          <a:lstStyle/>
          <a:p>
            <a:endParaRPr lang="en-GB"/>
          </a:p>
        </p:txBody>
      </p:sp>
      <p:sp>
        <p:nvSpPr>
          <p:cNvPr id="48" name="Text Placeholder 22">
            <a:extLst>
              <a:ext uri="{FF2B5EF4-FFF2-40B4-BE49-F238E27FC236}">
                <a16:creationId xmlns:a16="http://schemas.microsoft.com/office/drawing/2014/main" id="{B4F86D4C-258C-9B4F-5479-4495EAEDC738}"/>
              </a:ext>
            </a:extLst>
          </p:cNvPr>
          <p:cNvSpPr>
            <a:spLocks noGrp="1"/>
          </p:cNvSpPr>
          <p:nvPr>
            <p:ph type="body" sz="quarter" idx="15"/>
          </p:nvPr>
        </p:nvSpPr>
        <p:spPr>
          <a:xfrm>
            <a:off x="5615468" y="1608780"/>
            <a:ext cx="1800000" cy="856142"/>
          </a:xfrm>
        </p:spPr>
        <p:txBody>
          <a:bodyPr anchor="b" anchorCtr="0"/>
          <a:lstStyle>
            <a:lvl1pPr>
              <a:lnSpc>
                <a:spcPct val="70000"/>
              </a:lnSpc>
              <a:spcAft>
                <a:spcPts val="300"/>
              </a:spcAft>
              <a:defRPr sz="2400">
                <a:solidFill>
                  <a:schemeClr val="tx2"/>
                </a:solidFill>
                <a:latin typeface="+mj-lt"/>
              </a:defRPr>
            </a:lvl1pPr>
            <a:lvl2pPr>
              <a:defRPr b="1">
                <a:solidFill>
                  <a:schemeClr val="tx1"/>
                </a:solidFill>
              </a:defRPr>
            </a:lvl2pPr>
            <a:lvl3pPr>
              <a:lnSpc>
                <a:spcPct val="100000"/>
              </a:lnSpc>
              <a:spcAft>
                <a:spcPts val="0"/>
              </a:spcAft>
              <a:defRPr sz="1000" b="0">
                <a:solidFill>
                  <a:schemeClr val="tx1"/>
                </a:solidFill>
              </a:defRPr>
            </a:lvl3pPr>
          </a:lstStyle>
          <a:p>
            <a:pPr lvl="0"/>
            <a:r>
              <a:rPr lang="en-US"/>
              <a:t>Click to edit Master</a:t>
            </a:r>
          </a:p>
          <a:p>
            <a:pPr lvl="1"/>
            <a:r>
              <a:rPr lang="en-US"/>
              <a:t>Third level</a:t>
            </a:r>
          </a:p>
          <a:p>
            <a:pPr lvl="2"/>
            <a:r>
              <a:rPr lang="en-US"/>
              <a:t>Forth Level</a:t>
            </a:r>
          </a:p>
        </p:txBody>
      </p:sp>
      <p:sp>
        <p:nvSpPr>
          <p:cNvPr id="49" name="Text Placeholder 7">
            <a:extLst>
              <a:ext uri="{FF2B5EF4-FFF2-40B4-BE49-F238E27FC236}">
                <a16:creationId xmlns:a16="http://schemas.microsoft.com/office/drawing/2014/main" id="{103D3E63-89EF-3A4D-85FD-F07A32144049}"/>
              </a:ext>
            </a:extLst>
          </p:cNvPr>
          <p:cNvSpPr>
            <a:spLocks noGrp="1"/>
          </p:cNvSpPr>
          <p:nvPr>
            <p:ph type="body" sz="quarter" idx="16"/>
          </p:nvPr>
        </p:nvSpPr>
        <p:spPr>
          <a:xfrm>
            <a:off x="4620262" y="2612536"/>
            <a:ext cx="2973782" cy="3108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251755E3-04E3-33EC-58B2-24535DDAFE63}"/>
              </a:ext>
            </a:extLst>
          </p:cNvPr>
          <p:cNvSpPr/>
          <p:nvPr userDrawn="1"/>
        </p:nvSpPr>
        <p:spPr>
          <a:xfrm>
            <a:off x="1243013" y="6243638"/>
            <a:ext cx="7772400" cy="4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3" name="Rectangle 2">
            <a:extLst>
              <a:ext uri="{FF2B5EF4-FFF2-40B4-BE49-F238E27FC236}">
                <a16:creationId xmlns:a16="http://schemas.microsoft.com/office/drawing/2014/main" id="{794DF06B-7B39-D7EB-B698-6DA5B64BE90F}"/>
              </a:ext>
            </a:extLst>
          </p:cNvPr>
          <p:cNvSpPr/>
          <p:nvPr userDrawn="1"/>
        </p:nvSpPr>
        <p:spPr>
          <a:xfrm>
            <a:off x="0" y="0"/>
            <a:ext cx="3395663" cy="68580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5" name="Title 1">
            <a:extLst>
              <a:ext uri="{FF2B5EF4-FFF2-40B4-BE49-F238E27FC236}">
                <a16:creationId xmlns:a16="http://schemas.microsoft.com/office/drawing/2014/main" id="{470699B7-A80B-D1EE-0533-3E035B708807}"/>
              </a:ext>
            </a:extLst>
          </p:cNvPr>
          <p:cNvSpPr>
            <a:spLocks noGrp="1"/>
          </p:cNvSpPr>
          <p:nvPr>
            <p:ph type="title"/>
          </p:nvPr>
        </p:nvSpPr>
        <p:spPr>
          <a:xfrm>
            <a:off x="1006986" y="431800"/>
            <a:ext cx="2236086" cy="854363"/>
          </a:xfrm>
        </p:spPr>
        <p:txBody>
          <a:bodyPr/>
          <a:lstStyle>
            <a:lvl1pPr>
              <a:defRPr>
                <a:solidFill>
                  <a:schemeClr val="bg1">
                    <a:lumMod val="100000"/>
                  </a:schemeClr>
                </a:solidFill>
              </a:defRPr>
            </a:lvl1pPr>
          </a:lstStyle>
          <a:p>
            <a:r>
              <a:rPr lang="en-US"/>
              <a:t>Click to edit Master title</a:t>
            </a:r>
            <a:endParaRPr lang="en-GB"/>
          </a:p>
        </p:txBody>
      </p:sp>
      <p:sp>
        <p:nvSpPr>
          <p:cNvPr id="8" name="Freeform 19">
            <a:extLst>
              <a:ext uri="{FF2B5EF4-FFF2-40B4-BE49-F238E27FC236}">
                <a16:creationId xmlns:a16="http://schemas.microsoft.com/office/drawing/2014/main" id="{D57CA985-6F08-E231-2AF7-9D6DC6483D31}"/>
              </a:ext>
              <a:ext uri="{C183D7F6-B498-43B3-948B-1728B52AA6E4}">
                <adec:decorative xmlns:adec="http://schemas.microsoft.com/office/drawing/2017/decorative" val="1"/>
              </a:ext>
            </a:extLst>
          </p:cNvPr>
          <p:cNvSpPr>
            <a:spLocks noEditPoints="1"/>
          </p:cNvSpPr>
          <p:nvPr userDrawn="1"/>
        </p:nvSpPr>
        <p:spPr bwMode="auto">
          <a:xfrm>
            <a:off x="995363"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9" name="TextBox 8">
            <a:extLst>
              <a:ext uri="{FF2B5EF4-FFF2-40B4-BE49-F238E27FC236}">
                <a16:creationId xmlns:a16="http://schemas.microsoft.com/office/drawing/2014/main" id="{0F162CB7-4988-E190-4726-DFDB3DFE7F2C}"/>
              </a:ext>
              <a:ext uri="{C183D7F6-B498-43B3-948B-1728B52AA6E4}">
                <adec:decorative xmlns:adec="http://schemas.microsoft.com/office/drawing/2017/decorative" val="1"/>
              </a:ext>
            </a:extLst>
          </p:cNvPr>
          <p:cNvSpPr txBox="1">
            <a:spLocks/>
          </p:cNvSpPr>
          <p:nvPr userDrawn="1"/>
        </p:nvSpPr>
        <p:spPr>
          <a:xfrm>
            <a:off x="3591476"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sp>
        <p:nvSpPr>
          <p:cNvPr id="10" name="Rectangle 9">
            <a:extLst>
              <a:ext uri="{FF2B5EF4-FFF2-40B4-BE49-F238E27FC236}">
                <a16:creationId xmlns:a16="http://schemas.microsoft.com/office/drawing/2014/main" id="{80373409-3399-23BE-731A-5A040CE2FA52}"/>
              </a:ext>
            </a:extLst>
          </p:cNvPr>
          <p:cNvSpPr/>
          <p:nvPr userDrawn="1"/>
        </p:nvSpPr>
        <p:spPr>
          <a:xfrm>
            <a:off x="987154" y="1476880"/>
            <a:ext cx="3286126" cy="4400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11" name="Picture Placeholder 6">
            <a:extLst>
              <a:ext uri="{FF2B5EF4-FFF2-40B4-BE49-F238E27FC236}">
                <a16:creationId xmlns:a16="http://schemas.microsoft.com/office/drawing/2014/main" id="{6598E140-4005-AA32-E0D4-2626A57F87F4}"/>
              </a:ext>
            </a:extLst>
          </p:cNvPr>
          <p:cNvSpPr>
            <a:spLocks noGrp="1"/>
          </p:cNvSpPr>
          <p:nvPr>
            <p:ph type="pic" sz="quarter" idx="17"/>
          </p:nvPr>
        </p:nvSpPr>
        <p:spPr>
          <a:xfrm>
            <a:off x="1160828" y="1608779"/>
            <a:ext cx="864000" cy="864000"/>
          </a:xfrm>
          <a:solidFill>
            <a:schemeClr val="bg2"/>
          </a:solidFill>
        </p:spPr>
        <p:txBody>
          <a:bodyPr/>
          <a:lstStyle/>
          <a:p>
            <a:endParaRPr lang="en-GB"/>
          </a:p>
        </p:txBody>
      </p:sp>
      <p:sp>
        <p:nvSpPr>
          <p:cNvPr id="12" name="Text Placeholder 22">
            <a:extLst>
              <a:ext uri="{FF2B5EF4-FFF2-40B4-BE49-F238E27FC236}">
                <a16:creationId xmlns:a16="http://schemas.microsoft.com/office/drawing/2014/main" id="{ABF590F3-7EBB-5BBA-8E3B-25EA38C9068B}"/>
              </a:ext>
            </a:extLst>
          </p:cNvPr>
          <p:cNvSpPr>
            <a:spLocks noGrp="1"/>
          </p:cNvSpPr>
          <p:nvPr>
            <p:ph type="body" sz="quarter" idx="18"/>
          </p:nvPr>
        </p:nvSpPr>
        <p:spPr>
          <a:xfrm>
            <a:off x="2156034" y="1608780"/>
            <a:ext cx="1800000" cy="856142"/>
          </a:xfrm>
        </p:spPr>
        <p:txBody>
          <a:bodyPr anchor="b" anchorCtr="0"/>
          <a:lstStyle>
            <a:lvl1pPr>
              <a:lnSpc>
                <a:spcPct val="70000"/>
              </a:lnSpc>
              <a:spcAft>
                <a:spcPts val="300"/>
              </a:spcAft>
              <a:defRPr sz="2400">
                <a:solidFill>
                  <a:schemeClr val="tx2"/>
                </a:solidFill>
                <a:latin typeface="+mj-lt"/>
              </a:defRPr>
            </a:lvl1pPr>
            <a:lvl2pPr>
              <a:defRPr b="1">
                <a:solidFill>
                  <a:schemeClr val="tx1"/>
                </a:solidFill>
              </a:defRPr>
            </a:lvl2pPr>
            <a:lvl3pPr>
              <a:lnSpc>
                <a:spcPct val="100000"/>
              </a:lnSpc>
              <a:spcAft>
                <a:spcPts val="0"/>
              </a:spcAft>
              <a:defRPr sz="1000" b="0">
                <a:solidFill>
                  <a:schemeClr val="tx1"/>
                </a:solidFill>
              </a:defRPr>
            </a:lvl3pPr>
          </a:lstStyle>
          <a:p>
            <a:pPr lvl="0"/>
            <a:r>
              <a:rPr lang="en-US"/>
              <a:t>Click to edit Master</a:t>
            </a:r>
          </a:p>
          <a:p>
            <a:pPr lvl="1"/>
            <a:r>
              <a:rPr lang="en-US"/>
              <a:t>Third level</a:t>
            </a:r>
          </a:p>
          <a:p>
            <a:pPr lvl="2"/>
            <a:r>
              <a:rPr lang="en-US"/>
              <a:t>Forth Level</a:t>
            </a:r>
          </a:p>
        </p:txBody>
      </p:sp>
      <p:sp>
        <p:nvSpPr>
          <p:cNvPr id="13" name="Text Placeholder 7">
            <a:extLst>
              <a:ext uri="{FF2B5EF4-FFF2-40B4-BE49-F238E27FC236}">
                <a16:creationId xmlns:a16="http://schemas.microsoft.com/office/drawing/2014/main" id="{FC85EE92-2F9A-9E78-5210-A227B83C2A5C}"/>
              </a:ext>
            </a:extLst>
          </p:cNvPr>
          <p:cNvSpPr>
            <a:spLocks noGrp="1"/>
          </p:cNvSpPr>
          <p:nvPr>
            <p:ph type="body" sz="quarter" idx="19"/>
          </p:nvPr>
        </p:nvSpPr>
        <p:spPr>
          <a:xfrm>
            <a:off x="1160828" y="2612536"/>
            <a:ext cx="2973782" cy="3108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Rectangle 13">
            <a:extLst>
              <a:ext uri="{FF2B5EF4-FFF2-40B4-BE49-F238E27FC236}">
                <a16:creationId xmlns:a16="http://schemas.microsoft.com/office/drawing/2014/main" id="{00B9F8D5-6B01-FD56-E3D4-37889E786C6C}"/>
              </a:ext>
            </a:extLst>
          </p:cNvPr>
          <p:cNvSpPr/>
          <p:nvPr userDrawn="1"/>
        </p:nvSpPr>
        <p:spPr>
          <a:xfrm>
            <a:off x="7907338" y="1476880"/>
            <a:ext cx="3286126" cy="4400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15" name="Picture Placeholder 6">
            <a:extLst>
              <a:ext uri="{FF2B5EF4-FFF2-40B4-BE49-F238E27FC236}">
                <a16:creationId xmlns:a16="http://schemas.microsoft.com/office/drawing/2014/main" id="{790D0F24-F516-24B2-741C-7913090DB7CE}"/>
              </a:ext>
            </a:extLst>
          </p:cNvPr>
          <p:cNvSpPr>
            <a:spLocks noGrp="1"/>
          </p:cNvSpPr>
          <p:nvPr>
            <p:ph type="pic" sz="quarter" idx="20"/>
          </p:nvPr>
        </p:nvSpPr>
        <p:spPr>
          <a:xfrm>
            <a:off x="8081012" y="1608779"/>
            <a:ext cx="864000" cy="864000"/>
          </a:xfrm>
          <a:solidFill>
            <a:schemeClr val="bg2"/>
          </a:solidFill>
        </p:spPr>
        <p:txBody>
          <a:bodyPr/>
          <a:lstStyle/>
          <a:p>
            <a:endParaRPr lang="en-GB"/>
          </a:p>
        </p:txBody>
      </p:sp>
      <p:sp>
        <p:nvSpPr>
          <p:cNvPr id="16" name="Text Placeholder 22">
            <a:extLst>
              <a:ext uri="{FF2B5EF4-FFF2-40B4-BE49-F238E27FC236}">
                <a16:creationId xmlns:a16="http://schemas.microsoft.com/office/drawing/2014/main" id="{026924A1-28E8-012E-F373-341F927A6CEE}"/>
              </a:ext>
            </a:extLst>
          </p:cNvPr>
          <p:cNvSpPr>
            <a:spLocks noGrp="1"/>
          </p:cNvSpPr>
          <p:nvPr>
            <p:ph type="body" sz="quarter" idx="21"/>
          </p:nvPr>
        </p:nvSpPr>
        <p:spPr>
          <a:xfrm>
            <a:off x="9076218" y="1608780"/>
            <a:ext cx="1800000" cy="856142"/>
          </a:xfrm>
        </p:spPr>
        <p:txBody>
          <a:bodyPr anchor="b" anchorCtr="0"/>
          <a:lstStyle>
            <a:lvl1pPr>
              <a:lnSpc>
                <a:spcPct val="70000"/>
              </a:lnSpc>
              <a:spcAft>
                <a:spcPts val="300"/>
              </a:spcAft>
              <a:defRPr sz="2400">
                <a:solidFill>
                  <a:schemeClr val="tx2"/>
                </a:solidFill>
                <a:latin typeface="+mj-lt"/>
              </a:defRPr>
            </a:lvl1pPr>
            <a:lvl2pPr>
              <a:defRPr b="1">
                <a:solidFill>
                  <a:schemeClr val="tx1"/>
                </a:solidFill>
              </a:defRPr>
            </a:lvl2pPr>
            <a:lvl3pPr>
              <a:lnSpc>
                <a:spcPct val="100000"/>
              </a:lnSpc>
              <a:spcAft>
                <a:spcPts val="0"/>
              </a:spcAft>
              <a:defRPr sz="1000" b="0">
                <a:solidFill>
                  <a:schemeClr val="tx1"/>
                </a:solidFill>
              </a:defRPr>
            </a:lvl3pPr>
          </a:lstStyle>
          <a:p>
            <a:pPr lvl="0"/>
            <a:r>
              <a:rPr lang="en-US"/>
              <a:t>Click to edit Master</a:t>
            </a:r>
          </a:p>
          <a:p>
            <a:pPr lvl="1"/>
            <a:r>
              <a:rPr lang="en-US"/>
              <a:t>Third level</a:t>
            </a:r>
          </a:p>
          <a:p>
            <a:pPr lvl="2"/>
            <a:r>
              <a:rPr lang="en-US"/>
              <a:t>Forth Level</a:t>
            </a:r>
          </a:p>
        </p:txBody>
      </p:sp>
      <p:sp>
        <p:nvSpPr>
          <p:cNvPr id="17" name="Text Placeholder 7">
            <a:extLst>
              <a:ext uri="{FF2B5EF4-FFF2-40B4-BE49-F238E27FC236}">
                <a16:creationId xmlns:a16="http://schemas.microsoft.com/office/drawing/2014/main" id="{2F93FFB7-8DC9-D167-6F29-56F5337A30D7}"/>
              </a:ext>
            </a:extLst>
          </p:cNvPr>
          <p:cNvSpPr>
            <a:spLocks noGrp="1"/>
          </p:cNvSpPr>
          <p:nvPr>
            <p:ph type="body" sz="quarter" idx="22"/>
          </p:nvPr>
        </p:nvSpPr>
        <p:spPr>
          <a:xfrm>
            <a:off x="8081012" y="2612536"/>
            <a:ext cx="2973782" cy="3108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8598835"/>
      </p:ext>
    </p:extLst>
  </p:cSld>
  <p:clrMapOvr>
    <a:masterClrMapping/>
  </p:clrMapOvr>
  <p:extLst>
    <p:ext uri="{DCECCB84-F9BA-43D5-87BE-67443E8EF086}">
      <p15:sldGuideLst xmlns:p15="http://schemas.microsoft.com/office/powerpoint/2012/main">
        <p15:guide id="1" pos="2688" userDrawn="1">
          <p15:clr>
            <a:srgbClr val="FBAE40"/>
          </p15:clr>
        </p15:guide>
        <p15:guide id="2" pos="2809" userDrawn="1">
          <p15:clr>
            <a:srgbClr val="FBAE40"/>
          </p15:clr>
        </p15:guide>
        <p15:guide id="3" pos="4871" userDrawn="1">
          <p15:clr>
            <a:srgbClr val="FBAE40"/>
          </p15:clr>
        </p15:guide>
        <p15:guide id="4" pos="4981" userDrawn="1">
          <p15:clr>
            <a:srgbClr val="FBAE40"/>
          </p15:clr>
        </p15:guide>
        <p15:guide id="6" pos="2139"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V 01 x4">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6FEBB7-A0C1-4D28-8078-F65A8F17A1AD}"/>
              </a:ext>
            </a:extLst>
          </p:cNvPr>
          <p:cNvSpPr/>
          <p:nvPr userDrawn="1"/>
        </p:nvSpPr>
        <p:spPr>
          <a:xfrm>
            <a:off x="1589881" y="6434355"/>
            <a:ext cx="10335237" cy="293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graphicFrame>
        <p:nvGraphicFramePr>
          <p:cNvPr id="4" name="Object 3" hidden="1">
            <a:extLst>
              <a:ext uri="{FF2B5EF4-FFF2-40B4-BE49-F238E27FC236}">
                <a16:creationId xmlns:a16="http://schemas.microsoft.com/office/drawing/2014/main" id="{B45CDA42-2F5A-4857-AF5A-59C799D05511}"/>
              </a:ext>
            </a:extLst>
          </p:cNvPr>
          <p:cNvGraphicFramePr>
            <a:graphicFrameLocks noChangeAspect="1"/>
          </p:cNvGraphicFramePr>
          <p:nvPr userDrawn="1">
            <p:custDataLst>
              <p:tags r:id="rId1"/>
            </p:custDataLst>
            <p:extLst>
              <p:ext uri="{D42A27DB-BD31-4B8C-83A1-F6EECF244321}">
                <p14:modId xmlns:p14="http://schemas.microsoft.com/office/powerpoint/2010/main" val="29497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B45CDA42-2F5A-4857-AF5A-59C799D055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6BC64F4-7B1C-C237-AC53-146F4659DAEC}"/>
              </a:ext>
            </a:extLst>
          </p:cNvPr>
          <p:cNvSpPr txBox="1"/>
          <p:nvPr userDrawn="1"/>
        </p:nvSpPr>
        <p:spPr>
          <a:xfrm>
            <a:off x="12286694" y="-1"/>
            <a:ext cx="1926456" cy="3977640"/>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GB" sz="1000" b="1">
                <a:solidFill>
                  <a:schemeClr val="bg1"/>
                </a:solidFill>
              </a:rPr>
              <a:t>CVs – Instructions</a:t>
            </a:r>
          </a:p>
          <a:p>
            <a:pPr algn="l">
              <a:spcAft>
                <a:spcPts val="600"/>
              </a:spcAft>
            </a:pPr>
            <a:r>
              <a:rPr lang="en-GB" sz="1000" b="0">
                <a:solidFill>
                  <a:schemeClr val="bg1"/>
                </a:solidFill>
              </a:rPr>
              <a:t>This layout is the only one that has been provided. We have however included an option for 2, 3, and 4 CVs on a page.</a:t>
            </a:r>
          </a:p>
          <a:p>
            <a:pPr algn="l">
              <a:spcAft>
                <a:spcPts val="600"/>
              </a:spcAft>
            </a:pPr>
            <a:r>
              <a:rPr lang="en-GB" sz="1000" b="0">
                <a:solidFill>
                  <a:schemeClr val="bg1"/>
                </a:solidFill>
              </a:rPr>
              <a:t>CVs are evolving and clients do not have the time to run through each CV. If clients have been explicit about what they want to see in the CV or what experience they are looking for, address that directly. Else keep your CVs to the point:</a:t>
            </a:r>
          </a:p>
          <a:p>
            <a:pPr algn="l">
              <a:spcAft>
                <a:spcPts val="600"/>
              </a:spcAft>
            </a:pPr>
            <a:r>
              <a:rPr lang="en-GB" sz="1000" b="0">
                <a:solidFill>
                  <a:schemeClr val="bg1"/>
                </a:solidFill>
              </a:rPr>
              <a:t>1. Why have I been selected for THIS engagement (experience, expertise, interest)</a:t>
            </a:r>
          </a:p>
          <a:p>
            <a:pPr algn="l">
              <a:spcAft>
                <a:spcPts val="600"/>
              </a:spcAft>
            </a:pPr>
            <a:r>
              <a:rPr lang="en-GB" sz="1000" b="0">
                <a:solidFill>
                  <a:schemeClr val="bg1"/>
                </a:solidFill>
              </a:rPr>
              <a:t>2. What impact will I bring.</a:t>
            </a:r>
          </a:p>
          <a:p>
            <a:pPr algn="l">
              <a:spcAft>
                <a:spcPts val="600"/>
              </a:spcAft>
            </a:pPr>
            <a:r>
              <a:rPr lang="en-GB" sz="1000" b="0">
                <a:solidFill>
                  <a:schemeClr val="bg1"/>
                </a:solidFill>
              </a:rPr>
              <a:t>3. Include reference clients (limit to 3) where applicable</a:t>
            </a:r>
          </a:p>
          <a:p>
            <a:pPr algn="l">
              <a:spcAft>
                <a:spcPts val="600"/>
              </a:spcAft>
            </a:pPr>
            <a:r>
              <a:rPr lang="en-GB" sz="1000" b="0">
                <a:solidFill>
                  <a:schemeClr val="bg1"/>
                </a:solidFill>
              </a:rPr>
              <a:t>All other details don’t make an impact so we should include it only if requested.</a:t>
            </a:r>
          </a:p>
        </p:txBody>
      </p:sp>
      <p:sp>
        <p:nvSpPr>
          <p:cNvPr id="61" name="Rectangle 60">
            <a:extLst>
              <a:ext uri="{FF2B5EF4-FFF2-40B4-BE49-F238E27FC236}">
                <a16:creationId xmlns:a16="http://schemas.microsoft.com/office/drawing/2014/main" id="{92A46D75-F59A-18B8-2334-8C00281765AA}"/>
              </a:ext>
            </a:extLst>
          </p:cNvPr>
          <p:cNvSpPr/>
          <p:nvPr userDrawn="1"/>
        </p:nvSpPr>
        <p:spPr>
          <a:xfrm>
            <a:off x="8778875" y="1448489"/>
            <a:ext cx="2420938" cy="4424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62" name="Picture Placeholder 6">
            <a:extLst>
              <a:ext uri="{FF2B5EF4-FFF2-40B4-BE49-F238E27FC236}">
                <a16:creationId xmlns:a16="http://schemas.microsoft.com/office/drawing/2014/main" id="{09BC3270-94B2-9965-4BDC-F27C1AD68EC5}"/>
              </a:ext>
            </a:extLst>
          </p:cNvPr>
          <p:cNvSpPr>
            <a:spLocks noGrp="1"/>
          </p:cNvSpPr>
          <p:nvPr>
            <p:ph type="pic" sz="quarter" idx="20"/>
          </p:nvPr>
        </p:nvSpPr>
        <p:spPr>
          <a:xfrm>
            <a:off x="8913636" y="1615330"/>
            <a:ext cx="678655" cy="678655"/>
          </a:xfrm>
          <a:solidFill>
            <a:schemeClr val="bg2"/>
          </a:solidFill>
        </p:spPr>
        <p:txBody>
          <a:bodyPr/>
          <a:lstStyle/>
          <a:p>
            <a:endParaRPr lang="en-GB"/>
          </a:p>
        </p:txBody>
      </p:sp>
      <p:sp>
        <p:nvSpPr>
          <p:cNvPr id="63" name="Text Placeholder 22">
            <a:extLst>
              <a:ext uri="{FF2B5EF4-FFF2-40B4-BE49-F238E27FC236}">
                <a16:creationId xmlns:a16="http://schemas.microsoft.com/office/drawing/2014/main" id="{ABAD4151-A3A7-79FC-AB66-5E565935F0B5}"/>
              </a:ext>
            </a:extLst>
          </p:cNvPr>
          <p:cNvSpPr>
            <a:spLocks noGrp="1"/>
          </p:cNvSpPr>
          <p:nvPr>
            <p:ph type="body" sz="quarter" idx="21"/>
          </p:nvPr>
        </p:nvSpPr>
        <p:spPr>
          <a:xfrm>
            <a:off x="9699850" y="1646816"/>
            <a:ext cx="1368745" cy="647170"/>
          </a:xfrm>
        </p:spPr>
        <p:txBody>
          <a:bodyPr anchor="b" anchorCtr="0"/>
          <a:lstStyle>
            <a:lvl1pPr>
              <a:lnSpc>
                <a:spcPct val="70000"/>
              </a:lnSpc>
              <a:spcAft>
                <a:spcPts val="300"/>
              </a:spcAft>
              <a:defRPr sz="2000">
                <a:solidFill>
                  <a:schemeClr val="tx2"/>
                </a:solidFill>
                <a:latin typeface="+mj-lt"/>
              </a:defRPr>
            </a:lvl1pPr>
            <a:lvl2pPr>
              <a:spcAft>
                <a:spcPts val="0"/>
              </a:spcAft>
              <a:defRPr b="1">
                <a:solidFill>
                  <a:schemeClr val="tx1"/>
                </a:solidFill>
              </a:defRPr>
            </a:lvl2pPr>
            <a:lvl3pPr>
              <a:lnSpc>
                <a:spcPct val="100000"/>
              </a:lnSpc>
              <a:spcAft>
                <a:spcPts val="0"/>
              </a:spcAft>
              <a:defRPr sz="1000" b="0">
                <a:solidFill>
                  <a:schemeClr val="tx1"/>
                </a:solidFill>
              </a:defRPr>
            </a:lvl3pPr>
          </a:lstStyle>
          <a:p>
            <a:pPr lvl="0"/>
            <a:r>
              <a:rPr lang="en-US"/>
              <a:t>Click to edit</a:t>
            </a:r>
          </a:p>
          <a:p>
            <a:pPr lvl="1"/>
            <a:r>
              <a:rPr lang="en-US"/>
              <a:t>Third level</a:t>
            </a:r>
          </a:p>
          <a:p>
            <a:pPr lvl="2"/>
            <a:r>
              <a:rPr lang="en-US"/>
              <a:t>Forth Level</a:t>
            </a:r>
          </a:p>
        </p:txBody>
      </p:sp>
      <p:sp>
        <p:nvSpPr>
          <p:cNvPr id="64" name="Text Placeholder 7">
            <a:extLst>
              <a:ext uri="{FF2B5EF4-FFF2-40B4-BE49-F238E27FC236}">
                <a16:creationId xmlns:a16="http://schemas.microsoft.com/office/drawing/2014/main" id="{FA21A1F2-EBCB-E01F-2E52-AAE3A2723339}"/>
              </a:ext>
            </a:extLst>
          </p:cNvPr>
          <p:cNvSpPr>
            <a:spLocks noGrp="1"/>
          </p:cNvSpPr>
          <p:nvPr>
            <p:ph type="body" sz="quarter" idx="22"/>
          </p:nvPr>
        </p:nvSpPr>
        <p:spPr>
          <a:xfrm>
            <a:off x="8913637" y="2460826"/>
            <a:ext cx="2154958" cy="3220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613D5713-08C2-5BE2-EA5E-C6DD3C0B1F62}"/>
              </a:ext>
            </a:extLst>
          </p:cNvPr>
          <p:cNvSpPr/>
          <p:nvPr userDrawn="1"/>
        </p:nvSpPr>
        <p:spPr>
          <a:xfrm>
            <a:off x="1243013" y="6243638"/>
            <a:ext cx="7772400" cy="4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3" name="Rectangle 2">
            <a:extLst>
              <a:ext uri="{FF2B5EF4-FFF2-40B4-BE49-F238E27FC236}">
                <a16:creationId xmlns:a16="http://schemas.microsoft.com/office/drawing/2014/main" id="{08828D56-3ADB-572E-F499-5E98F7D1A3C4}"/>
              </a:ext>
            </a:extLst>
          </p:cNvPr>
          <p:cNvSpPr/>
          <p:nvPr userDrawn="1"/>
        </p:nvSpPr>
        <p:spPr>
          <a:xfrm>
            <a:off x="0" y="0"/>
            <a:ext cx="3395663" cy="68580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5" name="Title 1">
            <a:extLst>
              <a:ext uri="{FF2B5EF4-FFF2-40B4-BE49-F238E27FC236}">
                <a16:creationId xmlns:a16="http://schemas.microsoft.com/office/drawing/2014/main" id="{03AD3E8B-2C85-4CD2-26DB-4929C550D924}"/>
              </a:ext>
            </a:extLst>
          </p:cNvPr>
          <p:cNvSpPr>
            <a:spLocks noGrp="1"/>
          </p:cNvSpPr>
          <p:nvPr>
            <p:ph type="title"/>
          </p:nvPr>
        </p:nvSpPr>
        <p:spPr>
          <a:xfrm>
            <a:off x="1006986" y="431800"/>
            <a:ext cx="2236086" cy="854363"/>
          </a:xfrm>
        </p:spPr>
        <p:txBody>
          <a:bodyPr/>
          <a:lstStyle>
            <a:lvl1pPr>
              <a:defRPr>
                <a:solidFill>
                  <a:schemeClr val="bg1">
                    <a:lumMod val="100000"/>
                  </a:schemeClr>
                </a:solidFill>
              </a:defRPr>
            </a:lvl1pPr>
          </a:lstStyle>
          <a:p>
            <a:r>
              <a:rPr lang="en-US"/>
              <a:t>Click to edit Master title</a:t>
            </a:r>
            <a:endParaRPr lang="en-GB"/>
          </a:p>
        </p:txBody>
      </p:sp>
      <p:sp>
        <p:nvSpPr>
          <p:cNvPr id="8" name="Freeform 19">
            <a:extLst>
              <a:ext uri="{FF2B5EF4-FFF2-40B4-BE49-F238E27FC236}">
                <a16:creationId xmlns:a16="http://schemas.microsoft.com/office/drawing/2014/main" id="{F5598419-DE9F-A19E-48B0-D92DC4198FFD}"/>
              </a:ext>
              <a:ext uri="{C183D7F6-B498-43B3-948B-1728B52AA6E4}">
                <adec:decorative xmlns:adec="http://schemas.microsoft.com/office/drawing/2017/decorative" val="1"/>
              </a:ext>
            </a:extLst>
          </p:cNvPr>
          <p:cNvSpPr>
            <a:spLocks noEditPoints="1"/>
          </p:cNvSpPr>
          <p:nvPr userDrawn="1"/>
        </p:nvSpPr>
        <p:spPr bwMode="auto">
          <a:xfrm>
            <a:off x="995363"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0" name="TextBox 9">
            <a:extLst>
              <a:ext uri="{FF2B5EF4-FFF2-40B4-BE49-F238E27FC236}">
                <a16:creationId xmlns:a16="http://schemas.microsoft.com/office/drawing/2014/main" id="{292D94AF-B8F4-6A4D-9C33-2A8A4FB3F1B5}"/>
              </a:ext>
              <a:ext uri="{C183D7F6-B498-43B3-948B-1728B52AA6E4}">
                <adec:decorative xmlns:adec="http://schemas.microsoft.com/office/drawing/2017/decorative" val="1"/>
              </a:ext>
            </a:extLst>
          </p:cNvPr>
          <p:cNvSpPr txBox="1">
            <a:spLocks/>
          </p:cNvSpPr>
          <p:nvPr userDrawn="1"/>
        </p:nvSpPr>
        <p:spPr>
          <a:xfrm>
            <a:off x="3591476"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sp>
        <p:nvSpPr>
          <p:cNvPr id="13" name="Rectangle 12">
            <a:extLst>
              <a:ext uri="{FF2B5EF4-FFF2-40B4-BE49-F238E27FC236}">
                <a16:creationId xmlns:a16="http://schemas.microsoft.com/office/drawing/2014/main" id="{7E20962D-56D8-19A8-3496-E62494FD3D5C}"/>
              </a:ext>
            </a:extLst>
          </p:cNvPr>
          <p:cNvSpPr/>
          <p:nvPr userDrawn="1"/>
        </p:nvSpPr>
        <p:spPr>
          <a:xfrm>
            <a:off x="6173787" y="1448489"/>
            <a:ext cx="2420938" cy="4424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16" name="Picture Placeholder 6">
            <a:extLst>
              <a:ext uri="{FF2B5EF4-FFF2-40B4-BE49-F238E27FC236}">
                <a16:creationId xmlns:a16="http://schemas.microsoft.com/office/drawing/2014/main" id="{D1658919-857E-A92C-251E-B3B1A8D9A7E2}"/>
              </a:ext>
            </a:extLst>
          </p:cNvPr>
          <p:cNvSpPr>
            <a:spLocks noGrp="1"/>
          </p:cNvSpPr>
          <p:nvPr>
            <p:ph type="pic" sz="quarter" idx="23"/>
          </p:nvPr>
        </p:nvSpPr>
        <p:spPr>
          <a:xfrm>
            <a:off x="6308548" y="1615330"/>
            <a:ext cx="678655" cy="678655"/>
          </a:xfrm>
          <a:solidFill>
            <a:schemeClr val="bg2"/>
          </a:solidFill>
        </p:spPr>
        <p:txBody>
          <a:bodyPr/>
          <a:lstStyle/>
          <a:p>
            <a:endParaRPr lang="en-GB"/>
          </a:p>
        </p:txBody>
      </p:sp>
      <p:sp>
        <p:nvSpPr>
          <p:cNvPr id="17" name="Text Placeholder 22">
            <a:extLst>
              <a:ext uri="{FF2B5EF4-FFF2-40B4-BE49-F238E27FC236}">
                <a16:creationId xmlns:a16="http://schemas.microsoft.com/office/drawing/2014/main" id="{DCE55CA5-A12E-679C-6551-A60F5C47DC66}"/>
              </a:ext>
            </a:extLst>
          </p:cNvPr>
          <p:cNvSpPr>
            <a:spLocks noGrp="1"/>
          </p:cNvSpPr>
          <p:nvPr>
            <p:ph type="body" sz="quarter" idx="24"/>
          </p:nvPr>
        </p:nvSpPr>
        <p:spPr>
          <a:xfrm>
            <a:off x="7094762" y="1646816"/>
            <a:ext cx="1368745" cy="647170"/>
          </a:xfrm>
        </p:spPr>
        <p:txBody>
          <a:bodyPr anchor="b" anchorCtr="0"/>
          <a:lstStyle>
            <a:lvl1pPr>
              <a:lnSpc>
                <a:spcPct val="70000"/>
              </a:lnSpc>
              <a:spcAft>
                <a:spcPts val="300"/>
              </a:spcAft>
              <a:defRPr sz="2000">
                <a:solidFill>
                  <a:schemeClr val="tx2"/>
                </a:solidFill>
                <a:latin typeface="+mj-lt"/>
              </a:defRPr>
            </a:lvl1pPr>
            <a:lvl2pPr>
              <a:spcAft>
                <a:spcPts val="0"/>
              </a:spcAft>
              <a:defRPr b="1">
                <a:solidFill>
                  <a:schemeClr val="tx1"/>
                </a:solidFill>
              </a:defRPr>
            </a:lvl2pPr>
            <a:lvl3pPr>
              <a:lnSpc>
                <a:spcPct val="100000"/>
              </a:lnSpc>
              <a:spcAft>
                <a:spcPts val="0"/>
              </a:spcAft>
              <a:defRPr sz="1000" b="0">
                <a:solidFill>
                  <a:schemeClr val="tx1"/>
                </a:solidFill>
              </a:defRPr>
            </a:lvl3pPr>
          </a:lstStyle>
          <a:p>
            <a:pPr lvl="0"/>
            <a:r>
              <a:rPr lang="en-US"/>
              <a:t>Click to edit</a:t>
            </a:r>
          </a:p>
          <a:p>
            <a:pPr lvl="1"/>
            <a:r>
              <a:rPr lang="en-US"/>
              <a:t>Third level</a:t>
            </a:r>
          </a:p>
          <a:p>
            <a:pPr lvl="2"/>
            <a:r>
              <a:rPr lang="en-US"/>
              <a:t>Forth Level</a:t>
            </a:r>
          </a:p>
        </p:txBody>
      </p:sp>
      <p:sp>
        <p:nvSpPr>
          <p:cNvPr id="18" name="Text Placeholder 7">
            <a:extLst>
              <a:ext uri="{FF2B5EF4-FFF2-40B4-BE49-F238E27FC236}">
                <a16:creationId xmlns:a16="http://schemas.microsoft.com/office/drawing/2014/main" id="{E34F3A54-92E9-8A68-6E34-275580C19A69}"/>
              </a:ext>
            </a:extLst>
          </p:cNvPr>
          <p:cNvSpPr>
            <a:spLocks noGrp="1"/>
          </p:cNvSpPr>
          <p:nvPr>
            <p:ph type="body" sz="quarter" idx="25"/>
          </p:nvPr>
        </p:nvSpPr>
        <p:spPr>
          <a:xfrm>
            <a:off x="6308549" y="2460826"/>
            <a:ext cx="2154958" cy="3220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Rectangle 18">
            <a:extLst>
              <a:ext uri="{FF2B5EF4-FFF2-40B4-BE49-F238E27FC236}">
                <a16:creationId xmlns:a16="http://schemas.microsoft.com/office/drawing/2014/main" id="{2A932B15-96D2-6689-D49A-6F3075EF863A}"/>
              </a:ext>
            </a:extLst>
          </p:cNvPr>
          <p:cNvSpPr/>
          <p:nvPr userDrawn="1"/>
        </p:nvSpPr>
        <p:spPr>
          <a:xfrm>
            <a:off x="3568699" y="1448489"/>
            <a:ext cx="2420938" cy="4424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0" name="Picture Placeholder 6">
            <a:extLst>
              <a:ext uri="{FF2B5EF4-FFF2-40B4-BE49-F238E27FC236}">
                <a16:creationId xmlns:a16="http://schemas.microsoft.com/office/drawing/2014/main" id="{BD1A0E34-25F5-5F0E-BAB2-31342418AA33}"/>
              </a:ext>
            </a:extLst>
          </p:cNvPr>
          <p:cNvSpPr>
            <a:spLocks noGrp="1"/>
          </p:cNvSpPr>
          <p:nvPr>
            <p:ph type="pic" sz="quarter" idx="26"/>
          </p:nvPr>
        </p:nvSpPr>
        <p:spPr>
          <a:xfrm>
            <a:off x="3703460" y="1615330"/>
            <a:ext cx="678655" cy="678655"/>
          </a:xfrm>
          <a:solidFill>
            <a:schemeClr val="bg2"/>
          </a:solidFill>
        </p:spPr>
        <p:txBody>
          <a:bodyPr/>
          <a:lstStyle/>
          <a:p>
            <a:endParaRPr lang="en-GB"/>
          </a:p>
        </p:txBody>
      </p:sp>
      <p:sp>
        <p:nvSpPr>
          <p:cNvPr id="22" name="Text Placeholder 22">
            <a:extLst>
              <a:ext uri="{FF2B5EF4-FFF2-40B4-BE49-F238E27FC236}">
                <a16:creationId xmlns:a16="http://schemas.microsoft.com/office/drawing/2014/main" id="{61346782-C91E-4D9B-9195-42D61AE42CF3}"/>
              </a:ext>
            </a:extLst>
          </p:cNvPr>
          <p:cNvSpPr>
            <a:spLocks noGrp="1"/>
          </p:cNvSpPr>
          <p:nvPr>
            <p:ph type="body" sz="quarter" idx="27"/>
          </p:nvPr>
        </p:nvSpPr>
        <p:spPr>
          <a:xfrm>
            <a:off x="4489674" y="1646816"/>
            <a:ext cx="1368745" cy="647170"/>
          </a:xfrm>
        </p:spPr>
        <p:txBody>
          <a:bodyPr anchor="b" anchorCtr="0"/>
          <a:lstStyle>
            <a:lvl1pPr>
              <a:lnSpc>
                <a:spcPct val="70000"/>
              </a:lnSpc>
              <a:spcAft>
                <a:spcPts val="300"/>
              </a:spcAft>
              <a:defRPr sz="2000">
                <a:solidFill>
                  <a:schemeClr val="tx2"/>
                </a:solidFill>
                <a:latin typeface="+mj-lt"/>
              </a:defRPr>
            </a:lvl1pPr>
            <a:lvl2pPr>
              <a:spcAft>
                <a:spcPts val="0"/>
              </a:spcAft>
              <a:defRPr b="1">
                <a:solidFill>
                  <a:schemeClr val="tx1"/>
                </a:solidFill>
              </a:defRPr>
            </a:lvl2pPr>
            <a:lvl3pPr>
              <a:lnSpc>
                <a:spcPct val="100000"/>
              </a:lnSpc>
              <a:spcAft>
                <a:spcPts val="0"/>
              </a:spcAft>
              <a:defRPr sz="1000" b="0">
                <a:solidFill>
                  <a:schemeClr val="tx1"/>
                </a:solidFill>
              </a:defRPr>
            </a:lvl3pPr>
          </a:lstStyle>
          <a:p>
            <a:pPr lvl="0"/>
            <a:r>
              <a:rPr lang="en-US"/>
              <a:t>Click to edit</a:t>
            </a:r>
          </a:p>
          <a:p>
            <a:pPr lvl="1"/>
            <a:r>
              <a:rPr lang="en-US"/>
              <a:t>Third level</a:t>
            </a:r>
          </a:p>
          <a:p>
            <a:pPr lvl="2"/>
            <a:r>
              <a:rPr lang="en-US"/>
              <a:t>Forth Level</a:t>
            </a:r>
          </a:p>
        </p:txBody>
      </p:sp>
      <p:sp>
        <p:nvSpPr>
          <p:cNvPr id="25" name="Text Placeholder 7">
            <a:extLst>
              <a:ext uri="{FF2B5EF4-FFF2-40B4-BE49-F238E27FC236}">
                <a16:creationId xmlns:a16="http://schemas.microsoft.com/office/drawing/2014/main" id="{3B29CC76-07BA-199A-7549-B634D3C83BB5}"/>
              </a:ext>
            </a:extLst>
          </p:cNvPr>
          <p:cNvSpPr>
            <a:spLocks noGrp="1"/>
          </p:cNvSpPr>
          <p:nvPr>
            <p:ph type="body" sz="quarter" idx="28"/>
          </p:nvPr>
        </p:nvSpPr>
        <p:spPr>
          <a:xfrm>
            <a:off x="3703461" y="2460826"/>
            <a:ext cx="2154958" cy="3220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Rectangle 25">
            <a:extLst>
              <a:ext uri="{FF2B5EF4-FFF2-40B4-BE49-F238E27FC236}">
                <a16:creationId xmlns:a16="http://schemas.microsoft.com/office/drawing/2014/main" id="{06AD259E-44A8-70A2-5315-D850598ED4EF}"/>
              </a:ext>
            </a:extLst>
          </p:cNvPr>
          <p:cNvSpPr/>
          <p:nvPr userDrawn="1"/>
        </p:nvSpPr>
        <p:spPr>
          <a:xfrm>
            <a:off x="995363" y="1448489"/>
            <a:ext cx="2420938" cy="4424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7" name="Picture Placeholder 6">
            <a:extLst>
              <a:ext uri="{FF2B5EF4-FFF2-40B4-BE49-F238E27FC236}">
                <a16:creationId xmlns:a16="http://schemas.microsoft.com/office/drawing/2014/main" id="{373C8E81-39BF-013A-36AA-CC4C21D22EBC}"/>
              </a:ext>
            </a:extLst>
          </p:cNvPr>
          <p:cNvSpPr>
            <a:spLocks noGrp="1"/>
          </p:cNvSpPr>
          <p:nvPr>
            <p:ph type="pic" sz="quarter" idx="29"/>
          </p:nvPr>
        </p:nvSpPr>
        <p:spPr>
          <a:xfrm>
            <a:off x="1130124" y="1615330"/>
            <a:ext cx="678655" cy="678655"/>
          </a:xfrm>
          <a:solidFill>
            <a:schemeClr val="bg2"/>
          </a:solidFill>
        </p:spPr>
        <p:txBody>
          <a:bodyPr/>
          <a:lstStyle/>
          <a:p>
            <a:endParaRPr lang="en-GB"/>
          </a:p>
        </p:txBody>
      </p:sp>
      <p:sp>
        <p:nvSpPr>
          <p:cNvPr id="28" name="Text Placeholder 22">
            <a:extLst>
              <a:ext uri="{FF2B5EF4-FFF2-40B4-BE49-F238E27FC236}">
                <a16:creationId xmlns:a16="http://schemas.microsoft.com/office/drawing/2014/main" id="{375CAC3F-4017-9297-9B17-3FC839752B0B}"/>
              </a:ext>
            </a:extLst>
          </p:cNvPr>
          <p:cNvSpPr>
            <a:spLocks noGrp="1"/>
          </p:cNvSpPr>
          <p:nvPr>
            <p:ph type="body" sz="quarter" idx="30"/>
          </p:nvPr>
        </p:nvSpPr>
        <p:spPr>
          <a:xfrm>
            <a:off x="1916338" y="1646816"/>
            <a:ext cx="1368745" cy="647170"/>
          </a:xfrm>
        </p:spPr>
        <p:txBody>
          <a:bodyPr anchor="b" anchorCtr="0"/>
          <a:lstStyle>
            <a:lvl1pPr>
              <a:lnSpc>
                <a:spcPct val="70000"/>
              </a:lnSpc>
              <a:spcAft>
                <a:spcPts val="300"/>
              </a:spcAft>
              <a:defRPr sz="2000">
                <a:solidFill>
                  <a:schemeClr val="tx2"/>
                </a:solidFill>
                <a:latin typeface="+mj-lt"/>
              </a:defRPr>
            </a:lvl1pPr>
            <a:lvl2pPr>
              <a:spcAft>
                <a:spcPts val="0"/>
              </a:spcAft>
              <a:defRPr b="1">
                <a:solidFill>
                  <a:schemeClr val="tx1"/>
                </a:solidFill>
              </a:defRPr>
            </a:lvl2pPr>
            <a:lvl3pPr>
              <a:lnSpc>
                <a:spcPct val="100000"/>
              </a:lnSpc>
              <a:spcAft>
                <a:spcPts val="0"/>
              </a:spcAft>
              <a:defRPr sz="1000" b="0">
                <a:solidFill>
                  <a:schemeClr val="tx1"/>
                </a:solidFill>
              </a:defRPr>
            </a:lvl3pPr>
          </a:lstStyle>
          <a:p>
            <a:pPr lvl="0"/>
            <a:r>
              <a:rPr lang="en-US"/>
              <a:t>Click to edit</a:t>
            </a:r>
          </a:p>
          <a:p>
            <a:pPr lvl="1"/>
            <a:r>
              <a:rPr lang="en-US"/>
              <a:t>Third level</a:t>
            </a:r>
          </a:p>
          <a:p>
            <a:pPr lvl="2"/>
            <a:r>
              <a:rPr lang="en-US"/>
              <a:t>Forth Level</a:t>
            </a:r>
          </a:p>
        </p:txBody>
      </p:sp>
      <p:sp>
        <p:nvSpPr>
          <p:cNvPr id="29" name="Text Placeholder 7">
            <a:extLst>
              <a:ext uri="{FF2B5EF4-FFF2-40B4-BE49-F238E27FC236}">
                <a16:creationId xmlns:a16="http://schemas.microsoft.com/office/drawing/2014/main" id="{1D4EFB0E-FB96-B40D-93B8-C0A20FEB23D4}"/>
              </a:ext>
            </a:extLst>
          </p:cNvPr>
          <p:cNvSpPr>
            <a:spLocks noGrp="1"/>
          </p:cNvSpPr>
          <p:nvPr>
            <p:ph type="body" sz="quarter" idx="31"/>
          </p:nvPr>
        </p:nvSpPr>
        <p:spPr>
          <a:xfrm>
            <a:off x="1130125" y="2460826"/>
            <a:ext cx="2154958" cy="3220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34963"/>
      </p:ext>
    </p:extLst>
  </p:cSld>
  <p:clrMapOvr>
    <a:masterClrMapping/>
  </p:clrMapOvr>
  <p:extLst>
    <p:ext uri="{DCECCB84-F9BA-43D5-87BE-67443E8EF086}">
      <p15:sldGuideLst xmlns:p15="http://schemas.microsoft.com/office/powerpoint/2012/main">
        <p15:guide id="1" pos="2145" userDrawn="1">
          <p15:clr>
            <a:srgbClr val="FBAE40"/>
          </p15:clr>
        </p15:guide>
        <p15:guide id="2" pos="2255" userDrawn="1">
          <p15:clr>
            <a:srgbClr val="FBAE40"/>
          </p15:clr>
        </p15:guide>
        <p15:guide id="3" pos="3775">
          <p15:clr>
            <a:srgbClr val="FBAE40"/>
          </p15:clr>
        </p15:guide>
        <p15:guide id="4" pos="3888">
          <p15:clr>
            <a:srgbClr val="FBAE40"/>
          </p15:clr>
        </p15:guide>
        <p15:guide id="5" pos="5414" userDrawn="1">
          <p15:clr>
            <a:srgbClr val="FBAE40"/>
          </p15:clr>
        </p15:guide>
        <p15:guide id="6" pos="553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V 03 x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3A64C9-B9C4-CBE8-5B0C-AE095F47392C}"/>
              </a:ext>
            </a:extLst>
          </p:cNvPr>
          <p:cNvSpPr>
            <a:spLocks noGrp="1"/>
          </p:cNvSpPr>
          <p:nvPr>
            <p:ph type="title"/>
          </p:nvPr>
        </p:nvSpPr>
        <p:spPr/>
        <p:txBody>
          <a:bodyPr/>
          <a:lstStyle/>
          <a:p>
            <a:r>
              <a:rPr lang="en-US"/>
              <a:t>Click to edit Master title style</a:t>
            </a:r>
            <a:endParaRPr lang="en-GB"/>
          </a:p>
        </p:txBody>
      </p:sp>
      <p:sp>
        <p:nvSpPr>
          <p:cNvPr id="9" name="Picture Placeholder 9">
            <a:extLst>
              <a:ext uri="{FF2B5EF4-FFF2-40B4-BE49-F238E27FC236}">
                <a16:creationId xmlns:a16="http://schemas.microsoft.com/office/drawing/2014/main" id="{BEF17C7E-F38C-4154-5C6B-1B946393ECB2}"/>
              </a:ext>
            </a:extLst>
          </p:cNvPr>
          <p:cNvSpPr>
            <a:spLocks noGrp="1"/>
          </p:cNvSpPr>
          <p:nvPr>
            <p:ph type="pic" sz="quarter" idx="54"/>
          </p:nvPr>
        </p:nvSpPr>
        <p:spPr>
          <a:xfrm>
            <a:off x="4449763" y="1368361"/>
            <a:ext cx="613577" cy="661371"/>
          </a:xfrm>
          <a:prstGeom prst="rect">
            <a:avLst/>
          </a:prstGeom>
          <a:solidFill>
            <a:schemeClr val="bg2"/>
          </a:solidFill>
        </p:spPr>
        <p:txBody>
          <a:bodyPr/>
          <a:lstStyle/>
          <a:p>
            <a:endParaRPr lang="en-GB"/>
          </a:p>
        </p:txBody>
      </p:sp>
      <p:sp>
        <p:nvSpPr>
          <p:cNvPr id="11" name="Text Placeholder 40">
            <a:extLst>
              <a:ext uri="{FF2B5EF4-FFF2-40B4-BE49-F238E27FC236}">
                <a16:creationId xmlns:a16="http://schemas.microsoft.com/office/drawing/2014/main" id="{9ED77E76-A9AC-74DB-6CD3-915BA1CCBF9C}"/>
              </a:ext>
            </a:extLst>
          </p:cNvPr>
          <p:cNvSpPr>
            <a:spLocks noGrp="1"/>
          </p:cNvSpPr>
          <p:nvPr>
            <p:ph type="body" sz="quarter" idx="55"/>
          </p:nvPr>
        </p:nvSpPr>
        <p:spPr>
          <a:xfrm>
            <a:off x="5171723" y="1368362"/>
            <a:ext cx="2012809" cy="637815"/>
          </a:xfrm>
        </p:spPr>
        <p:txBody>
          <a:bodyPr anchor="ctr" anchorCtr="0"/>
          <a:lstStyle>
            <a:lvl1pPr>
              <a:lnSpc>
                <a:spcPct val="100000"/>
              </a:lnSpc>
              <a:spcAft>
                <a:spcPts val="251"/>
              </a:spcAft>
              <a:defRPr lang="en-US" sz="24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12" name="Text Placeholder 22">
            <a:extLst>
              <a:ext uri="{FF2B5EF4-FFF2-40B4-BE49-F238E27FC236}">
                <a16:creationId xmlns:a16="http://schemas.microsoft.com/office/drawing/2014/main" id="{AA93E120-6207-62C5-A645-AC6C2B6DDB47}"/>
              </a:ext>
            </a:extLst>
          </p:cNvPr>
          <p:cNvSpPr>
            <a:spLocks noGrp="1"/>
          </p:cNvSpPr>
          <p:nvPr>
            <p:ph type="body" sz="quarter" idx="56"/>
          </p:nvPr>
        </p:nvSpPr>
        <p:spPr>
          <a:xfrm>
            <a:off x="4449762" y="2160430"/>
            <a:ext cx="3294759" cy="251726"/>
          </a:xfrm>
          <a:solidFill>
            <a:schemeClr val="accent2">
              <a:lumMod val="60000"/>
              <a:lumOff val="40000"/>
            </a:schemeClr>
          </a:solidFill>
        </p:spPr>
        <p:txBody>
          <a:bodyPr lIns="72000" tIns="36000" rIns="36000" bIns="36000" anchor="ctr" anchorCtr="0"/>
          <a:lstStyle>
            <a:lvl3pPr>
              <a:lnSpc>
                <a:spcPct val="100000"/>
              </a:lnSpc>
              <a:defRPr sz="1000">
                <a:solidFill>
                  <a:schemeClr val="bg1"/>
                </a:solidFill>
              </a:defRPr>
            </a:lvl3pPr>
          </a:lstStyle>
          <a:p>
            <a:pPr lvl="2"/>
            <a:endParaRPr lang="en-US"/>
          </a:p>
        </p:txBody>
      </p:sp>
      <p:sp>
        <p:nvSpPr>
          <p:cNvPr id="13" name="Text Placeholder 3">
            <a:extLst>
              <a:ext uri="{FF2B5EF4-FFF2-40B4-BE49-F238E27FC236}">
                <a16:creationId xmlns:a16="http://schemas.microsoft.com/office/drawing/2014/main" id="{24B28F26-BC4D-D0E8-6185-D33A79BC5E3E}"/>
              </a:ext>
            </a:extLst>
          </p:cNvPr>
          <p:cNvSpPr>
            <a:spLocks noGrp="1"/>
          </p:cNvSpPr>
          <p:nvPr>
            <p:ph type="body" sz="quarter" idx="57"/>
          </p:nvPr>
        </p:nvSpPr>
        <p:spPr>
          <a:xfrm>
            <a:off x="4449763" y="2519299"/>
            <a:ext cx="3287712" cy="334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Picture Placeholder 9">
            <a:extLst>
              <a:ext uri="{FF2B5EF4-FFF2-40B4-BE49-F238E27FC236}">
                <a16:creationId xmlns:a16="http://schemas.microsoft.com/office/drawing/2014/main" id="{EDCA4500-EEC6-44E5-7861-8F940508C400}"/>
              </a:ext>
            </a:extLst>
          </p:cNvPr>
          <p:cNvSpPr>
            <a:spLocks noGrp="1"/>
          </p:cNvSpPr>
          <p:nvPr>
            <p:ph type="pic" sz="quarter" idx="58"/>
          </p:nvPr>
        </p:nvSpPr>
        <p:spPr>
          <a:xfrm>
            <a:off x="995365" y="1368361"/>
            <a:ext cx="613577" cy="661371"/>
          </a:xfrm>
          <a:prstGeom prst="rect">
            <a:avLst/>
          </a:prstGeom>
          <a:solidFill>
            <a:schemeClr val="bg2"/>
          </a:solidFill>
        </p:spPr>
        <p:txBody>
          <a:bodyPr/>
          <a:lstStyle/>
          <a:p>
            <a:endParaRPr lang="en-GB"/>
          </a:p>
        </p:txBody>
      </p:sp>
      <p:sp>
        <p:nvSpPr>
          <p:cNvPr id="5" name="Text Placeholder 40">
            <a:extLst>
              <a:ext uri="{FF2B5EF4-FFF2-40B4-BE49-F238E27FC236}">
                <a16:creationId xmlns:a16="http://schemas.microsoft.com/office/drawing/2014/main" id="{E9D84462-A40B-6DE7-FBCB-FF1479D61391}"/>
              </a:ext>
            </a:extLst>
          </p:cNvPr>
          <p:cNvSpPr>
            <a:spLocks noGrp="1"/>
          </p:cNvSpPr>
          <p:nvPr>
            <p:ph type="body" sz="quarter" idx="59"/>
          </p:nvPr>
        </p:nvSpPr>
        <p:spPr>
          <a:xfrm>
            <a:off x="1717325" y="1368362"/>
            <a:ext cx="2012809" cy="637815"/>
          </a:xfrm>
        </p:spPr>
        <p:txBody>
          <a:bodyPr anchor="ctr" anchorCtr="0"/>
          <a:lstStyle>
            <a:lvl1pPr>
              <a:lnSpc>
                <a:spcPct val="100000"/>
              </a:lnSpc>
              <a:spcAft>
                <a:spcPts val="251"/>
              </a:spcAft>
              <a:defRPr lang="en-US" sz="24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6" name="Text Placeholder 22">
            <a:extLst>
              <a:ext uri="{FF2B5EF4-FFF2-40B4-BE49-F238E27FC236}">
                <a16:creationId xmlns:a16="http://schemas.microsoft.com/office/drawing/2014/main" id="{67F67CEA-BDAF-F588-EFEF-28A24FD9D2AB}"/>
              </a:ext>
            </a:extLst>
          </p:cNvPr>
          <p:cNvSpPr>
            <a:spLocks noGrp="1"/>
          </p:cNvSpPr>
          <p:nvPr>
            <p:ph type="body" sz="quarter" idx="60"/>
          </p:nvPr>
        </p:nvSpPr>
        <p:spPr>
          <a:xfrm>
            <a:off x="995364" y="2160430"/>
            <a:ext cx="3294759" cy="251726"/>
          </a:xfrm>
          <a:solidFill>
            <a:schemeClr val="accent2">
              <a:lumMod val="60000"/>
              <a:lumOff val="40000"/>
            </a:schemeClr>
          </a:solidFill>
        </p:spPr>
        <p:txBody>
          <a:bodyPr lIns="72000" tIns="36000" rIns="36000" bIns="36000" anchor="ctr" anchorCtr="0"/>
          <a:lstStyle>
            <a:lvl3pPr>
              <a:lnSpc>
                <a:spcPct val="100000"/>
              </a:lnSpc>
              <a:defRPr sz="1000">
                <a:solidFill>
                  <a:schemeClr val="bg1"/>
                </a:solidFill>
              </a:defRPr>
            </a:lvl3pPr>
          </a:lstStyle>
          <a:p>
            <a:pPr lvl="2"/>
            <a:endParaRPr lang="en-US"/>
          </a:p>
        </p:txBody>
      </p:sp>
      <p:sp>
        <p:nvSpPr>
          <p:cNvPr id="7" name="Text Placeholder 3">
            <a:extLst>
              <a:ext uri="{FF2B5EF4-FFF2-40B4-BE49-F238E27FC236}">
                <a16:creationId xmlns:a16="http://schemas.microsoft.com/office/drawing/2014/main" id="{0B3406D4-CA8F-34E4-24A5-9FC15C889EC1}"/>
              </a:ext>
            </a:extLst>
          </p:cNvPr>
          <p:cNvSpPr>
            <a:spLocks noGrp="1"/>
          </p:cNvSpPr>
          <p:nvPr>
            <p:ph type="body" sz="quarter" idx="61"/>
          </p:nvPr>
        </p:nvSpPr>
        <p:spPr>
          <a:xfrm>
            <a:off x="995365" y="2519299"/>
            <a:ext cx="3287712" cy="334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9">
            <a:extLst>
              <a:ext uri="{FF2B5EF4-FFF2-40B4-BE49-F238E27FC236}">
                <a16:creationId xmlns:a16="http://schemas.microsoft.com/office/drawing/2014/main" id="{36C27D7F-2B2C-8072-33B6-B7B3831CB437}"/>
              </a:ext>
            </a:extLst>
          </p:cNvPr>
          <p:cNvSpPr>
            <a:spLocks noGrp="1"/>
          </p:cNvSpPr>
          <p:nvPr>
            <p:ph type="pic" sz="quarter" idx="62"/>
          </p:nvPr>
        </p:nvSpPr>
        <p:spPr>
          <a:xfrm>
            <a:off x="7916863" y="1368361"/>
            <a:ext cx="613577" cy="661371"/>
          </a:xfrm>
          <a:prstGeom prst="rect">
            <a:avLst/>
          </a:prstGeom>
          <a:solidFill>
            <a:schemeClr val="bg2"/>
          </a:solidFill>
        </p:spPr>
        <p:txBody>
          <a:bodyPr/>
          <a:lstStyle/>
          <a:p>
            <a:endParaRPr lang="en-GB"/>
          </a:p>
        </p:txBody>
      </p:sp>
      <p:sp>
        <p:nvSpPr>
          <p:cNvPr id="14" name="Text Placeholder 40">
            <a:extLst>
              <a:ext uri="{FF2B5EF4-FFF2-40B4-BE49-F238E27FC236}">
                <a16:creationId xmlns:a16="http://schemas.microsoft.com/office/drawing/2014/main" id="{BD84CC1B-9CC8-8776-A3F6-453848C8E572}"/>
              </a:ext>
            </a:extLst>
          </p:cNvPr>
          <p:cNvSpPr>
            <a:spLocks noGrp="1"/>
          </p:cNvSpPr>
          <p:nvPr>
            <p:ph type="body" sz="quarter" idx="63"/>
          </p:nvPr>
        </p:nvSpPr>
        <p:spPr>
          <a:xfrm>
            <a:off x="8638823" y="1368362"/>
            <a:ext cx="2012809" cy="637815"/>
          </a:xfrm>
        </p:spPr>
        <p:txBody>
          <a:bodyPr anchor="ctr" anchorCtr="0"/>
          <a:lstStyle>
            <a:lvl1pPr>
              <a:lnSpc>
                <a:spcPct val="100000"/>
              </a:lnSpc>
              <a:spcAft>
                <a:spcPts val="251"/>
              </a:spcAft>
              <a:defRPr lang="en-US" sz="24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15" name="Text Placeholder 22">
            <a:extLst>
              <a:ext uri="{FF2B5EF4-FFF2-40B4-BE49-F238E27FC236}">
                <a16:creationId xmlns:a16="http://schemas.microsoft.com/office/drawing/2014/main" id="{1A038E5B-9C8F-0717-D25A-1451629227DF}"/>
              </a:ext>
            </a:extLst>
          </p:cNvPr>
          <p:cNvSpPr>
            <a:spLocks noGrp="1"/>
          </p:cNvSpPr>
          <p:nvPr>
            <p:ph type="body" sz="quarter" idx="64"/>
          </p:nvPr>
        </p:nvSpPr>
        <p:spPr>
          <a:xfrm>
            <a:off x="7916862" y="2160430"/>
            <a:ext cx="3294759" cy="251726"/>
          </a:xfrm>
          <a:solidFill>
            <a:schemeClr val="accent2">
              <a:lumMod val="60000"/>
              <a:lumOff val="40000"/>
            </a:schemeClr>
          </a:solidFill>
        </p:spPr>
        <p:txBody>
          <a:bodyPr lIns="72000" tIns="36000" rIns="36000" bIns="36000" anchor="ctr" anchorCtr="0"/>
          <a:lstStyle>
            <a:lvl3pPr>
              <a:lnSpc>
                <a:spcPct val="100000"/>
              </a:lnSpc>
              <a:defRPr sz="1000">
                <a:solidFill>
                  <a:schemeClr val="bg1"/>
                </a:solidFill>
              </a:defRPr>
            </a:lvl3pPr>
          </a:lstStyle>
          <a:p>
            <a:pPr lvl="2"/>
            <a:endParaRPr lang="en-US"/>
          </a:p>
        </p:txBody>
      </p:sp>
      <p:sp>
        <p:nvSpPr>
          <p:cNvPr id="16" name="Text Placeholder 3">
            <a:extLst>
              <a:ext uri="{FF2B5EF4-FFF2-40B4-BE49-F238E27FC236}">
                <a16:creationId xmlns:a16="http://schemas.microsoft.com/office/drawing/2014/main" id="{F77E478D-35EA-5FEC-DF1E-DD1A1EB6BA24}"/>
              </a:ext>
            </a:extLst>
          </p:cNvPr>
          <p:cNvSpPr>
            <a:spLocks noGrp="1"/>
          </p:cNvSpPr>
          <p:nvPr>
            <p:ph type="body" sz="quarter" idx="65"/>
          </p:nvPr>
        </p:nvSpPr>
        <p:spPr>
          <a:xfrm>
            <a:off x="7916863" y="2519299"/>
            <a:ext cx="3287712" cy="334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8794582"/>
      </p:ext>
    </p:extLst>
  </p:cSld>
  <p:clrMapOvr>
    <a:masterClrMapping/>
  </p:clrMapOvr>
  <p:extLst>
    <p:ext uri="{DCECCB84-F9BA-43D5-87BE-67443E8EF086}">
      <p15:sldGuideLst xmlns:p15="http://schemas.microsoft.com/office/powerpoint/2012/main">
        <p15:guide id="1" pos="2803" userDrawn="1">
          <p15:clr>
            <a:srgbClr val="FBAE40"/>
          </p15:clr>
        </p15:guide>
        <p15:guide id="3" pos="2692" userDrawn="1">
          <p15:clr>
            <a:srgbClr val="FBAE40"/>
          </p15:clr>
        </p15:guide>
        <p15:guide id="5" pos="4987" userDrawn="1">
          <p15:clr>
            <a:srgbClr val="FBAE40"/>
          </p15:clr>
        </p15:guide>
        <p15:guide id="7" pos="7680">
          <p15:clr>
            <a:srgbClr val="FBAE40"/>
          </p15:clr>
        </p15:guide>
        <p15:guide id="8" pos="4874"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V 03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3E19-A046-D983-B600-3144FB1897D8}"/>
              </a:ext>
            </a:extLst>
          </p:cNvPr>
          <p:cNvSpPr>
            <a:spLocks noGrp="1"/>
          </p:cNvSpPr>
          <p:nvPr>
            <p:ph type="title"/>
          </p:nvPr>
        </p:nvSpPr>
        <p:spPr/>
        <p:txBody>
          <a:bodyPr/>
          <a:lstStyle/>
          <a:p>
            <a:r>
              <a:rPr lang="en-US"/>
              <a:t>Click to edit Master title style</a:t>
            </a:r>
            <a:endParaRPr lang="en-GB"/>
          </a:p>
        </p:txBody>
      </p:sp>
      <p:sp>
        <p:nvSpPr>
          <p:cNvPr id="46" name="Picture Placeholder 9">
            <a:extLst>
              <a:ext uri="{FF2B5EF4-FFF2-40B4-BE49-F238E27FC236}">
                <a16:creationId xmlns:a16="http://schemas.microsoft.com/office/drawing/2014/main" id="{2523340F-062F-ADBD-260E-9AC521203E68}"/>
              </a:ext>
            </a:extLst>
          </p:cNvPr>
          <p:cNvSpPr>
            <a:spLocks noGrp="1"/>
          </p:cNvSpPr>
          <p:nvPr>
            <p:ph type="pic" sz="quarter" idx="62"/>
          </p:nvPr>
        </p:nvSpPr>
        <p:spPr>
          <a:xfrm>
            <a:off x="8789988" y="1376362"/>
            <a:ext cx="613577" cy="661371"/>
          </a:xfrm>
          <a:prstGeom prst="rect">
            <a:avLst/>
          </a:prstGeom>
          <a:solidFill>
            <a:schemeClr val="bg2"/>
          </a:solidFill>
        </p:spPr>
        <p:txBody>
          <a:bodyPr/>
          <a:lstStyle/>
          <a:p>
            <a:endParaRPr lang="en-GB"/>
          </a:p>
        </p:txBody>
      </p:sp>
      <p:sp>
        <p:nvSpPr>
          <p:cNvPr id="47" name="Text Placeholder 40">
            <a:extLst>
              <a:ext uri="{FF2B5EF4-FFF2-40B4-BE49-F238E27FC236}">
                <a16:creationId xmlns:a16="http://schemas.microsoft.com/office/drawing/2014/main" id="{E6B0C740-160C-0367-6BDB-7CE9F7D98150}"/>
              </a:ext>
            </a:extLst>
          </p:cNvPr>
          <p:cNvSpPr>
            <a:spLocks noGrp="1"/>
          </p:cNvSpPr>
          <p:nvPr>
            <p:ph type="body" sz="quarter" idx="63"/>
          </p:nvPr>
        </p:nvSpPr>
        <p:spPr>
          <a:xfrm>
            <a:off x="9511949" y="1376362"/>
            <a:ext cx="1687864" cy="637815"/>
          </a:xfrm>
        </p:spPr>
        <p:txBody>
          <a:bodyPr anchor="ctr" anchorCtr="0"/>
          <a:lstStyle>
            <a:lvl1pPr>
              <a:lnSpc>
                <a:spcPct val="100000"/>
              </a:lnSpc>
              <a:spcAft>
                <a:spcPts val="251"/>
              </a:spcAft>
              <a:defRPr lang="en-US" sz="20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48" name="Text Placeholder 22">
            <a:extLst>
              <a:ext uri="{FF2B5EF4-FFF2-40B4-BE49-F238E27FC236}">
                <a16:creationId xmlns:a16="http://schemas.microsoft.com/office/drawing/2014/main" id="{AAFF6099-A0BF-C45A-D474-65DD281B28DC}"/>
              </a:ext>
            </a:extLst>
          </p:cNvPr>
          <p:cNvSpPr>
            <a:spLocks noGrp="1"/>
          </p:cNvSpPr>
          <p:nvPr>
            <p:ph type="body" sz="quarter" idx="64" hasCustomPrompt="1"/>
          </p:nvPr>
        </p:nvSpPr>
        <p:spPr>
          <a:xfrm>
            <a:off x="8789988" y="2168431"/>
            <a:ext cx="2417097" cy="251726"/>
          </a:xfrm>
          <a:solidFill>
            <a:schemeClr val="accent2">
              <a:lumMod val="60000"/>
              <a:lumOff val="40000"/>
            </a:schemeClr>
          </a:soli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49" name="Text Placeholder 3">
            <a:extLst>
              <a:ext uri="{FF2B5EF4-FFF2-40B4-BE49-F238E27FC236}">
                <a16:creationId xmlns:a16="http://schemas.microsoft.com/office/drawing/2014/main" id="{7B4E854C-D449-26B3-64D6-B9929CDB05B5}"/>
              </a:ext>
            </a:extLst>
          </p:cNvPr>
          <p:cNvSpPr>
            <a:spLocks noGrp="1"/>
          </p:cNvSpPr>
          <p:nvPr>
            <p:ph type="body" sz="quarter" idx="65"/>
          </p:nvPr>
        </p:nvSpPr>
        <p:spPr>
          <a:xfrm>
            <a:off x="8789988" y="2527300"/>
            <a:ext cx="2409825" cy="334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9">
            <a:extLst>
              <a:ext uri="{FF2B5EF4-FFF2-40B4-BE49-F238E27FC236}">
                <a16:creationId xmlns:a16="http://schemas.microsoft.com/office/drawing/2014/main" id="{297D0B8C-64E1-CFAE-017D-04CBB8FE4064}"/>
              </a:ext>
            </a:extLst>
          </p:cNvPr>
          <p:cNvSpPr>
            <a:spLocks noGrp="1"/>
          </p:cNvSpPr>
          <p:nvPr>
            <p:ph type="pic" sz="quarter" idx="66"/>
          </p:nvPr>
        </p:nvSpPr>
        <p:spPr>
          <a:xfrm>
            <a:off x="6183978" y="1376362"/>
            <a:ext cx="613577" cy="661371"/>
          </a:xfrm>
          <a:prstGeom prst="rect">
            <a:avLst/>
          </a:prstGeom>
          <a:solidFill>
            <a:schemeClr val="bg2"/>
          </a:solidFill>
        </p:spPr>
        <p:txBody>
          <a:bodyPr/>
          <a:lstStyle/>
          <a:p>
            <a:endParaRPr lang="en-GB"/>
          </a:p>
        </p:txBody>
      </p:sp>
      <p:sp>
        <p:nvSpPr>
          <p:cNvPr id="4" name="Text Placeholder 40">
            <a:extLst>
              <a:ext uri="{FF2B5EF4-FFF2-40B4-BE49-F238E27FC236}">
                <a16:creationId xmlns:a16="http://schemas.microsoft.com/office/drawing/2014/main" id="{D589CEE9-0570-DB09-8DD0-B417BFCA6153}"/>
              </a:ext>
            </a:extLst>
          </p:cNvPr>
          <p:cNvSpPr>
            <a:spLocks noGrp="1"/>
          </p:cNvSpPr>
          <p:nvPr>
            <p:ph type="body" sz="quarter" idx="67"/>
          </p:nvPr>
        </p:nvSpPr>
        <p:spPr>
          <a:xfrm>
            <a:off x="6905939" y="1376362"/>
            <a:ext cx="1687864" cy="637815"/>
          </a:xfrm>
        </p:spPr>
        <p:txBody>
          <a:bodyPr anchor="ctr" anchorCtr="0"/>
          <a:lstStyle>
            <a:lvl1pPr>
              <a:lnSpc>
                <a:spcPct val="100000"/>
              </a:lnSpc>
              <a:spcAft>
                <a:spcPts val="251"/>
              </a:spcAft>
              <a:defRPr lang="en-US" sz="20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5" name="Text Placeholder 22">
            <a:extLst>
              <a:ext uri="{FF2B5EF4-FFF2-40B4-BE49-F238E27FC236}">
                <a16:creationId xmlns:a16="http://schemas.microsoft.com/office/drawing/2014/main" id="{40276C5D-3739-B292-A196-134A285441A8}"/>
              </a:ext>
            </a:extLst>
          </p:cNvPr>
          <p:cNvSpPr>
            <a:spLocks noGrp="1"/>
          </p:cNvSpPr>
          <p:nvPr>
            <p:ph type="body" sz="quarter" idx="68" hasCustomPrompt="1"/>
          </p:nvPr>
        </p:nvSpPr>
        <p:spPr>
          <a:xfrm>
            <a:off x="6183978" y="2168431"/>
            <a:ext cx="2417097" cy="251726"/>
          </a:xfrm>
          <a:solidFill>
            <a:schemeClr val="accent2">
              <a:lumMod val="60000"/>
              <a:lumOff val="40000"/>
            </a:schemeClr>
          </a:soli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6" name="Text Placeholder 3">
            <a:extLst>
              <a:ext uri="{FF2B5EF4-FFF2-40B4-BE49-F238E27FC236}">
                <a16:creationId xmlns:a16="http://schemas.microsoft.com/office/drawing/2014/main" id="{6C4840B2-019D-7586-0748-07C07C0C97C4}"/>
              </a:ext>
            </a:extLst>
          </p:cNvPr>
          <p:cNvSpPr>
            <a:spLocks noGrp="1"/>
          </p:cNvSpPr>
          <p:nvPr>
            <p:ph type="body" sz="quarter" idx="69"/>
          </p:nvPr>
        </p:nvSpPr>
        <p:spPr>
          <a:xfrm>
            <a:off x="6183978" y="2527300"/>
            <a:ext cx="2409825" cy="334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9">
            <a:extLst>
              <a:ext uri="{FF2B5EF4-FFF2-40B4-BE49-F238E27FC236}">
                <a16:creationId xmlns:a16="http://schemas.microsoft.com/office/drawing/2014/main" id="{C152279E-8D12-D742-609B-288DB10D104E}"/>
              </a:ext>
            </a:extLst>
          </p:cNvPr>
          <p:cNvSpPr>
            <a:spLocks noGrp="1"/>
          </p:cNvSpPr>
          <p:nvPr>
            <p:ph type="pic" sz="quarter" idx="70"/>
          </p:nvPr>
        </p:nvSpPr>
        <p:spPr>
          <a:xfrm>
            <a:off x="3590926" y="1376362"/>
            <a:ext cx="613577" cy="661371"/>
          </a:xfrm>
          <a:prstGeom prst="rect">
            <a:avLst/>
          </a:prstGeom>
          <a:solidFill>
            <a:schemeClr val="bg2"/>
          </a:solidFill>
        </p:spPr>
        <p:txBody>
          <a:bodyPr/>
          <a:lstStyle/>
          <a:p>
            <a:endParaRPr lang="en-GB"/>
          </a:p>
        </p:txBody>
      </p:sp>
      <p:sp>
        <p:nvSpPr>
          <p:cNvPr id="9" name="Text Placeholder 40">
            <a:extLst>
              <a:ext uri="{FF2B5EF4-FFF2-40B4-BE49-F238E27FC236}">
                <a16:creationId xmlns:a16="http://schemas.microsoft.com/office/drawing/2014/main" id="{1914DC12-D4F5-48A1-4B3B-456F3A684FD8}"/>
              </a:ext>
            </a:extLst>
          </p:cNvPr>
          <p:cNvSpPr>
            <a:spLocks noGrp="1"/>
          </p:cNvSpPr>
          <p:nvPr>
            <p:ph type="body" sz="quarter" idx="71"/>
          </p:nvPr>
        </p:nvSpPr>
        <p:spPr>
          <a:xfrm>
            <a:off x="4312887" y="1376362"/>
            <a:ext cx="1687864" cy="637815"/>
          </a:xfrm>
        </p:spPr>
        <p:txBody>
          <a:bodyPr anchor="ctr" anchorCtr="0"/>
          <a:lstStyle>
            <a:lvl1pPr>
              <a:lnSpc>
                <a:spcPct val="100000"/>
              </a:lnSpc>
              <a:spcAft>
                <a:spcPts val="251"/>
              </a:spcAft>
              <a:defRPr lang="en-US" sz="20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11" name="Text Placeholder 22">
            <a:extLst>
              <a:ext uri="{FF2B5EF4-FFF2-40B4-BE49-F238E27FC236}">
                <a16:creationId xmlns:a16="http://schemas.microsoft.com/office/drawing/2014/main" id="{EB847E69-1E05-4669-9937-6433CE90D780}"/>
              </a:ext>
            </a:extLst>
          </p:cNvPr>
          <p:cNvSpPr>
            <a:spLocks noGrp="1"/>
          </p:cNvSpPr>
          <p:nvPr>
            <p:ph type="body" sz="quarter" idx="72" hasCustomPrompt="1"/>
          </p:nvPr>
        </p:nvSpPr>
        <p:spPr>
          <a:xfrm>
            <a:off x="3590926" y="2168431"/>
            <a:ext cx="2417097" cy="251726"/>
          </a:xfrm>
          <a:solidFill>
            <a:schemeClr val="accent2">
              <a:lumMod val="60000"/>
              <a:lumOff val="40000"/>
            </a:schemeClr>
          </a:soli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12" name="Text Placeholder 3">
            <a:extLst>
              <a:ext uri="{FF2B5EF4-FFF2-40B4-BE49-F238E27FC236}">
                <a16:creationId xmlns:a16="http://schemas.microsoft.com/office/drawing/2014/main" id="{C9350A62-3F68-84C7-B9E2-28800827AA8A}"/>
              </a:ext>
            </a:extLst>
          </p:cNvPr>
          <p:cNvSpPr>
            <a:spLocks noGrp="1"/>
          </p:cNvSpPr>
          <p:nvPr>
            <p:ph type="body" sz="quarter" idx="73"/>
          </p:nvPr>
        </p:nvSpPr>
        <p:spPr>
          <a:xfrm>
            <a:off x="3590926" y="2527300"/>
            <a:ext cx="2409825" cy="334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9">
            <a:extLst>
              <a:ext uri="{FF2B5EF4-FFF2-40B4-BE49-F238E27FC236}">
                <a16:creationId xmlns:a16="http://schemas.microsoft.com/office/drawing/2014/main" id="{5E459647-03BE-F963-6BBE-9CC198115B92}"/>
              </a:ext>
            </a:extLst>
          </p:cNvPr>
          <p:cNvSpPr>
            <a:spLocks noGrp="1"/>
          </p:cNvSpPr>
          <p:nvPr>
            <p:ph type="pic" sz="quarter" idx="74"/>
          </p:nvPr>
        </p:nvSpPr>
        <p:spPr>
          <a:xfrm>
            <a:off x="997874" y="1376362"/>
            <a:ext cx="613577" cy="661371"/>
          </a:xfrm>
          <a:prstGeom prst="rect">
            <a:avLst/>
          </a:prstGeom>
          <a:solidFill>
            <a:schemeClr val="bg2"/>
          </a:solidFill>
        </p:spPr>
        <p:txBody>
          <a:bodyPr/>
          <a:lstStyle/>
          <a:p>
            <a:endParaRPr lang="en-GB"/>
          </a:p>
        </p:txBody>
      </p:sp>
      <p:sp>
        <p:nvSpPr>
          <p:cNvPr id="16" name="Text Placeholder 40">
            <a:extLst>
              <a:ext uri="{FF2B5EF4-FFF2-40B4-BE49-F238E27FC236}">
                <a16:creationId xmlns:a16="http://schemas.microsoft.com/office/drawing/2014/main" id="{C83B20E0-D96C-7196-A5EB-428229D471D7}"/>
              </a:ext>
            </a:extLst>
          </p:cNvPr>
          <p:cNvSpPr>
            <a:spLocks noGrp="1"/>
          </p:cNvSpPr>
          <p:nvPr>
            <p:ph type="body" sz="quarter" idx="75"/>
          </p:nvPr>
        </p:nvSpPr>
        <p:spPr>
          <a:xfrm>
            <a:off x="1719835" y="1376362"/>
            <a:ext cx="1687864" cy="637815"/>
          </a:xfrm>
        </p:spPr>
        <p:txBody>
          <a:bodyPr anchor="ctr" anchorCtr="0"/>
          <a:lstStyle>
            <a:lvl1pPr>
              <a:lnSpc>
                <a:spcPct val="100000"/>
              </a:lnSpc>
              <a:spcAft>
                <a:spcPts val="251"/>
              </a:spcAft>
              <a:defRPr lang="en-US" sz="20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17" name="Text Placeholder 22">
            <a:extLst>
              <a:ext uri="{FF2B5EF4-FFF2-40B4-BE49-F238E27FC236}">
                <a16:creationId xmlns:a16="http://schemas.microsoft.com/office/drawing/2014/main" id="{019D17FE-CF15-9B39-E962-39DEF85939F1}"/>
              </a:ext>
            </a:extLst>
          </p:cNvPr>
          <p:cNvSpPr>
            <a:spLocks noGrp="1"/>
          </p:cNvSpPr>
          <p:nvPr>
            <p:ph type="body" sz="quarter" idx="76" hasCustomPrompt="1"/>
          </p:nvPr>
        </p:nvSpPr>
        <p:spPr>
          <a:xfrm>
            <a:off x="997874" y="2168431"/>
            <a:ext cx="2417097" cy="251726"/>
          </a:xfrm>
          <a:solidFill>
            <a:schemeClr val="accent2">
              <a:lumMod val="60000"/>
              <a:lumOff val="40000"/>
            </a:schemeClr>
          </a:soli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18" name="Text Placeholder 3">
            <a:extLst>
              <a:ext uri="{FF2B5EF4-FFF2-40B4-BE49-F238E27FC236}">
                <a16:creationId xmlns:a16="http://schemas.microsoft.com/office/drawing/2014/main" id="{EBB85998-D6AA-7659-B6BF-8246E7C8435F}"/>
              </a:ext>
            </a:extLst>
          </p:cNvPr>
          <p:cNvSpPr>
            <a:spLocks noGrp="1"/>
          </p:cNvSpPr>
          <p:nvPr>
            <p:ph type="body" sz="quarter" idx="77"/>
          </p:nvPr>
        </p:nvSpPr>
        <p:spPr>
          <a:xfrm>
            <a:off x="997874" y="2527300"/>
            <a:ext cx="2409825" cy="334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0482430"/>
      </p:ext>
    </p:extLst>
  </p:cSld>
  <p:clrMapOvr>
    <a:masterClrMapping/>
  </p:clrMapOvr>
  <p:extLst>
    <p:ext uri="{DCECCB84-F9BA-43D5-87BE-67443E8EF086}">
      <p15:sldGuideLst xmlns:p15="http://schemas.microsoft.com/office/powerpoint/2012/main">
        <p15:guide id="1" pos="2262" userDrawn="1">
          <p15:clr>
            <a:srgbClr val="FBAE40"/>
          </p15:clr>
        </p15:guide>
        <p15:guide id="3" pos="2147" userDrawn="1">
          <p15:clr>
            <a:srgbClr val="FBAE40"/>
          </p15:clr>
        </p15:guide>
        <p15:guide id="5" pos="3894">
          <p15:clr>
            <a:srgbClr val="FBAE40"/>
          </p15:clr>
        </p15:guide>
        <p15:guide id="7" pos="7333">
          <p15:clr>
            <a:srgbClr val="FBAE40"/>
          </p15:clr>
        </p15:guide>
        <p15:guide id="8" pos="3780">
          <p15:clr>
            <a:srgbClr val="FBAE40"/>
          </p15:clr>
        </p15:guide>
        <p15:guide id="9" pos="5418" userDrawn="1">
          <p15:clr>
            <a:srgbClr val="FBAE40"/>
          </p15:clr>
        </p15:guide>
        <p15:guide id="10" pos="5537"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V 03 x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BB17-93DF-FB74-2C81-AD0FE6116376}"/>
              </a:ext>
            </a:extLst>
          </p:cNvPr>
          <p:cNvSpPr>
            <a:spLocks noGrp="1"/>
          </p:cNvSpPr>
          <p:nvPr>
            <p:ph type="title"/>
          </p:nvPr>
        </p:nvSpPr>
        <p:spPr/>
        <p:txBody>
          <a:bodyPr/>
          <a:lstStyle/>
          <a:p>
            <a:r>
              <a:rPr lang="en-US"/>
              <a:t>Click to edit Master title style</a:t>
            </a:r>
            <a:endParaRPr lang="en-GB"/>
          </a:p>
        </p:txBody>
      </p:sp>
      <p:sp>
        <p:nvSpPr>
          <p:cNvPr id="16" name="Picture Placeholder 9">
            <a:extLst>
              <a:ext uri="{FF2B5EF4-FFF2-40B4-BE49-F238E27FC236}">
                <a16:creationId xmlns:a16="http://schemas.microsoft.com/office/drawing/2014/main" id="{B53663BF-6ED0-0222-687C-32B67CF5D0B7}"/>
              </a:ext>
            </a:extLst>
          </p:cNvPr>
          <p:cNvSpPr>
            <a:spLocks noGrp="1"/>
          </p:cNvSpPr>
          <p:nvPr>
            <p:ph type="pic" sz="quarter" idx="54"/>
          </p:nvPr>
        </p:nvSpPr>
        <p:spPr>
          <a:xfrm>
            <a:off x="4456113" y="1330325"/>
            <a:ext cx="613577" cy="661371"/>
          </a:xfrm>
          <a:prstGeom prst="rect">
            <a:avLst/>
          </a:prstGeom>
          <a:solidFill>
            <a:schemeClr val="bg2"/>
          </a:solidFill>
        </p:spPr>
        <p:txBody>
          <a:bodyPr/>
          <a:lstStyle/>
          <a:p>
            <a:endParaRPr lang="en-GB"/>
          </a:p>
        </p:txBody>
      </p:sp>
      <p:sp>
        <p:nvSpPr>
          <p:cNvPr id="17" name="Text Placeholder 40">
            <a:extLst>
              <a:ext uri="{FF2B5EF4-FFF2-40B4-BE49-F238E27FC236}">
                <a16:creationId xmlns:a16="http://schemas.microsoft.com/office/drawing/2014/main" id="{587EBC9F-2890-56F3-93AA-DF3569B0142C}"/>
              </a:ext>
            </a:extLst>
          </p:cNvPr>
          <p:cNvSpPr>
            <a:spLocks noGrp="1"/>
          </p:cNvSpPr>
          <p:nvPr>
            <p:ph type="body" sz="quarter" idx="55"/>
          </p:nvPr>
        </p:nvSpPr>
        <p:spPr>
          <a:xfrm>
            <a:off x="5178073" y="1330326"/>
            <a:ext cx="2012809" cy="637815"/>
          </a:xfrm>
        </p:spPr>
        <p:txBody>
          <a:bodyPr anchor="ctr" anchorCtr="0"/>
          <a:lstStyle>
            <a:lvl1pPr>
              <a:lnSpc>
                <a:spcPct val="100000"/>
              </a:lnSpc>
              <a:spcAft>
                <a:spcPts val="251"/>
              </a:spcAft>
              <a:defRPr lang="en-US" sz="20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18" name="Text Placeholder 22">
            <a:extLst>
              <a:ext uri="{FF2B5EF4-FFF2-40B4-BE49-F238E27FC236}">
                <a16:creationId xmlns:a16="http://schemas.microsoft.com/office/drawing/2014/main" id="{BC56DF41-E92F-80EC-B826-41A698D59B65}"/>
              </a:ext>
            </a:extLst>
          </p:cNvPr>
          <p:cNvSpPr>
            <a:spLocks noGrp="1"/>
          </p:cNvSpPr>
          <p:nvPr>
            <p:ph type="body" sz="quarter" idx="56" hasCustomPrompt="1"/>
          </p:nvPr>
        </p:nvSpPr>
        <p:spPr>
          <a:xfrm>
            <a:off x="4456404" y="2122394"/>
            <a:ext cx="3279192" cy="251726"/>
          </a:xfrm>
          <a:solidFill>
            <a:schemeClr val="accent2">
              <a:lumMod val="60000"/>
              <a:lumOff val="40000"/>
            </a:schemeClr>
          </a:soli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19" name="Text Placeholder 3">
            <a:extLst>
              <a:ext uri="{FF2B5EF4-FFF2-40B4-BE49-F238E27FC236}">
                <a16:creationId xmlns:a16="http://schemas.microsoft.com/office/drawing/2014/main" id="{26AEEDA4-45B7-3CA1-98C0-DC6DA81AAC2E}"/>
              </a:ext>
            </a:extLst>
          </p:cNvPr>
          <p:cNvSpPr>
            <a:spLocks noGrp="1"/>
          </p:cNvSpPr>
          <p:nvPr>
            <p:ph type="body" sz="quarter" idx="57"/>
          </p:nvPr>
        </p:nvSpPr>
        <p:spPr>
          <a:xfrm>
            <a:off x="4456113" y="2481262"/>
            <a:ext cx="3272492" cy="1008000"/>
          </a:xfrm>
        </p:spPr>
        <p:txBody>
          <a:bodyPr/>
          <a:lstStyle>
            <a:lvl1pPr>
              <a:defRPr sz="1400"/>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Picture Placeholder 9">
            <a:extLst>
              <a:ext uri="{FF2B5EF4-FFF2-40B4-BE49-F238E27FC236}">
                <a16:creationId xmlns:a16="http://schemas.microsoft.com/office/drawing/2014/main" id="{DD5C0B23-3EAF-1AC9-37E5-EFD7247192CF}"/>
              </a:ext>
            </a:extLst>
          </p:cNvPr>
          <p:cNvSpPr>
            <a:spLocks noGrp="1"/>
          </p:cNvSpPr>
          <p:nvPr>
            <p:ph type="pic" sz="quarter" idx="66"/>
          </p:nvPr>
        </p:nvSpPr>
        <p:spPr>
          <a:xfrm>
            <a:off x="4456113" y="3717987"/>
            <a:ext cx="613577" cy="661371"/>
          </a:xfrm>
          <a:prstGeom prst="rect">
            <a:avLst/>
          </a:prstGeom>
          <a:solidFill>
            <a:schemeClr val="bg2"/>
          </a:solidFill>
        </p:spPr>
        <p:txBody>
          <a:bodyPr/>
          <a:lstStyle/>
          <a:p>
            <a:endParaRPr lang="en-GB"/>
          </a:p>
        </p:txBody>
      </p:sp>
      <p:sp>
        <p:nvSpPr>
          <p:cNvPr id="31" name="Text Placeholder 40">
            <a:extLst>
              <a:ext uri="{FF2B5EF4-FFF2-40B4-BE49-F238E27FC236}">
                <a16:creationId xmlns:a16="http://schemas.microsoft.com/office/drawing/2014/main" id="{F627DA45-252E-B456-1924-68D56FDA548B}"/>
              </a:ext>
            </a:extLst>
          </p:cNvPr>
          <p:cNvSpPr>
            <a:spLocks noGrp="1"/>
          </p:cNvSpPr>
          <p:nvPr>
            <p:ph type="body" sz="quarter" idx="67"/>
          </p:nvPr>
        </p:nvSpPr>
        <p:spPr>
          <a:xfrm>
            <a:off x="5178073" y="3717988"/>
            <a:ext cx="2012809" cy="637815"/>
          </a:xfrm>
        </p:spPr>
        <p:txBody>
          <a:bodyPr anchor="ctr" anchorCtr="0"/>
          <a:lstStyle>
            <a:lvl1pPr>
              <a:lnSpc>
                <a:spcPct val="100000"/>
              </a:lnSpc>
              <a:spcAft>
                <a:spcPts val="251"/>
              </a:spcAft>
              <a:defRPr lang="en-US" sz="20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32" name="Text Placeholder 22">
            <a:extLst>
              <a:ext uri="{FF2B5EF4-FFF2-40B4-BE49-F238E27FC236}">
                <a16:creationId xmlns:a16="http://schemas.microsoft.com/office/drawing/2014/main" id="{D6AD3648-491C-EA8C-E139-F80F019A2EDC}"/>
              </a:ext>
            </a:extLst>
          </p:cNvPr>
          <p:cNvSpPr>
            <a:spLocks noGrp="1"/>
          </p:cNvSpPr>
          <p:nvPr>
            <p:ph type="body" sz="quarter" idx="68" hasCustomPrompt="1"/>
          </p:nvPr>
        </p:nvSpPr>
        <p:spPr>
          <a:xfrm>
            <a:off x="4456404" y="4510056"/>
            <a:ext cx="3279192" cy="251726"/>
          </a:xfrm>
          <a:solidFill>
            <a:schemeClr val="accent2">
              <a:lumMod val="60000"/>
              <a:lumOff val="40000"/>
            </a:schemeClr>
          </a:soli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33" name="Text Placeholder 3">
            <a:extLst>
              <a:ext uri="{FF2B5EF4-FFF2-40B4-BE49-F238E27FC236}">
                <a16:creationId xmlns:a16="http://schemas.microsoft.com/office/drawing/2014/main" id="{56571CAD-7E81-E85B-6FE0-0EE2E3F4B04F}"/>
              </a:ext>
            </a:extLst>
          </p:cNvPr>
          <p:cNvSpPr>
            <a:spLocks noGrp="1"/>
          </p:cNvSpPr>
          <p:nvPr>
            <p:ph type="body" sz="quarter" idx="69"/>
          </p:nvPr>
        </p:nvSpPr>
        <p:spPr>
          <a:xfrm>
            <a:off x="4456113" y="4868925"/>
            <a:ext cx="3272492" cy="1008000"/>
          </a:xfrm>
        </p:spPr>
        <p:txBody>
          <a:bodyPr/>
          <a:lstStyle>
            <a:lvl1pPr>
              <a:defRPr sz="1400"/>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Picture Placeholder 9">
            <a:extLst>
              <a:ext uri="{FF2B5EF4-FFF2-40B4-BE49-F238E27FC236}">
                <a16:creationId xmlns:a16="http://schemas.microsoft.com/office/drawing/2014/main" id="{0A708A72-DBE3-1B91-69F6-80171ED6ED95}"/>
              </a:ext>
            </a:extLst>
          </p:cNvPr>
          <p:cNvSpPr>
            <a:spLocks noGrp="1"/>
          </p:cNvSpPr>
          <p:nvPr>
            <p:ph type="pic" sz="quarter" idx="70"/>
          </p:nvPr>
        </p:nvSpPr>
        <p:spPr>
          <a:xfrm>
            <a:off x="995364" y="1330325"/>
            <a:ext cx="613577" cy="661371"/>
          </a:xfrm>
          <a:prstGeom prst="rect">
            <a:avLst/>
          </a:prstGeom>
          <a:solidFill>
            <a:schemeClr val="bg2"/>
          </a:solidFill>
        </p:spPr>
        <p:txBody>
          <a:bodyPr/>
          <a:lstStyle/>
          <a:p>
            <a:endParaRPr lang="en-GB"/>
          </a:p>
        </p:txBody>
      </p:sp>
      <p:sp>
        <p:nvSpPr>
          <p:cNvPr id="6" name="Text Placeholder 40">
            <a:extLst>
              <a:ext uri="{FF2B5EF4-FFF2-40B4-BE49-F238E27FC236}">
                <a16:creationId xmlns:a16="http://schemas.microsoft.com/office/drawing/2014/main" id="{0F4E0E04-D8A3-831E-41B8-9AD73F493D81}"/>
              </a:ext>
            </a:extLst>
          </p:cNvPr>
          <p:cNvSpPr>
            <a:spLocks noGrp="1"/>
          </p:cNvSpPr>
          <p:nvPr>
            <p:ph type="body" sz="quarter" idx="71"/>
          </p:nvPr>
        </p:nvSpPr>
        <p:spPr>
          <a:xfrm>
            <a:off x="1717324" y="1330326"/>
            <a:ext cx="2012809" cy="637815"/>
          </a:xfrm>
        </p:spPr>
        <p:txBody>
          <a:bodyPr anchor="ctr" anchorCtr="0"/>
          <a:lstStyle>
            <a:lvl1pPr>
              <a:lnSpc>
                <a:spcPct val="100000"/>
              </a:lnSpc>
              <a:spcAft>
                <a:spcPts val="251"/>
              </a:spcAft>
              <a:defRPr lang="en-US" sz="20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8" name="Text Placeholder 22">
            <a:extLst>
              <a:ext uri="{FF2B5EF4-FFF2-40B4-BE49-F238E27FC236}">
                <a16:creationId xmlns:a16="http://schemas.microsoft.com/office/drawing/2014/main" id="{4AA80833-85C9-EB1D-E518-30AD70E22A2A}"/>
              </a:ext>
            </a:extLst>
          </p:cNvPr>
          <p:cNvSpPr>
            <a:spLocks noGrp="1"/>
          </p:cNvSpPr>
          <p:nvPr>
            <p:ph type="body" sz="quarter" idx="72" hasCustomPrompt="1"/>
          </p:nvPr>
        </p:nvSpPr>
        <p:spPr>
          <a:xfrm>
            <a:off x="995655" y="2122394"/>
            <a:ext cx="3279192" cy="251726"/>
          </a:xfrm>
          <a:solidFill>
            <a:schemeClr val="accent2">
              <a:lumMod val="60000"/>
              <a:lumOff val="40000"/>
            </a:schemeClr>
          </a:soli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9" name="Text Placeholder 3">
            <a:extLst>
              <a:ext uri="{FF2B5EF4-FFF2-40B4-BE49-F238E27FC236}">
                <a16:creationId xmlns:a16="http://schemas.microsoft.com/office/drawing/2014/main" id="{814A48D4-948D-036B-BE85-24E276807FB1}"/>
              </a:ext>
            </a:extLst>
          </p:cNvPr>
          <p:cNvSpPr>
            <a:spLocks noGrp="1"/>
          </p:cNvSpPr>
          <p:nvPr>
            <p:ph type="body" sz="quarter" idx="73"/>
          </p:nvPr>
        </p:nvSpPr>
        <p:spPr>
          <a:xfrm>
            <a:off x="995364" y="2481262"/>
            <a:ext cx="3272492" cy="1008000"/>
          </a:xfrm>
        </p:spPr>
        <p:txBody>
          <a:bodyPr/>
          <a:lstStyle>
            <a:lvl1pPr>
              <a:defRPr sz="1400"/>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Picture Placeholder 9">
            <a:extLst>
              <a:ext uri="{FF2B5EF4-FFF2-40B4-BE49-F238E27FC236}">
                <a16:creationId xmlns:a16="http://schemas.microsoft.com/office/drawing/2014/main" id="{8E89ABEB-21C0-0006-D6D1-982F0C459EE5}"/>
              </a:ext>
            </a:extLst>
          </p:cNvPr>
          <p:cNvSpPr>
            <a:spLocks noGrp="1"/>
          </p:cNvSpPr>
          <p:nvPr>
            <p:ph type="pic" sz="quarter" idx="74"/>
          </p:nvPr>
        </p:nvSpPr>
        <p:spPr>
          <a:xfrm>
            <a:off x="995364" y="3717987"/>
            <a:ext cx="613577" cy="661371"/>
          </a:xfrm>
          <a:prstGeom prst="rect">
            <a:avLst/>
          </a:prstGeom>
          <a:solidFill>
            <a:schemeClr val="bg2"/>
          </a:solidFill>
        </p:spPr>
        <p:txBody>
          <a:bodyPr/>
          <a:lstStyle/>
          <a:p>
            <a:endParaRPr lang="en-GB"/>
          </a:p>
        </p:txBody>
      </p:sp>
      <p:sp>
        <p:nvSpPr>
          <p:cNvPr id="12" name="Text Placeholder 40">
            <a:extLst>
              <a:ext uri="{FF2B5EF4-FFF2-40B4-BE49-F238E27FC236}">
                <a16:creationId xmlns:a16="http://schemas.microsoft.com/office/drawing/2014/main" id="{5D7D112D-2F37-B5C2-9E61-B9CACAB72A51}"/>
              </a:ext>
            </a:extLst>
          </p:cNvPr>
          <p:cNvSpPr>
            <a:spLocks noGrp="1"/>
          </p:cNvSpPr>
          <p:nvPr>
            <p:ph type="body" sz="quarter" idx="75"/>
          </p:nvPr>
        </p:nvSpPr>
        <p:spPr>
          <a:xfrm>
            <a:off x="1717324" y="3717988"/>
            <a:ext cx="2012809" cy="637815"/>
          </a:xfrm>
        </p:spPr>
        <p:txBody>
          <a:bodyPr anchor="ctr" anchorCtr="0"/>
          <a:lstStyle>
            <a:lvl1pPr>
              <a:lnSpc>
                <a:spcPct val="100000"/>
              </a:lnSpc>
              <a:spcAft>
                <a:spcPts val="251"/>
              </a:spcAft>
              <a:defRPr lang="en-US" sz="20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13" name="Text Placeholder 22">
            <a:extLst>
              <a:ext uri="{FF2B5EF4-FFF2-40B4-BE49-F238E27FC236}">
                <a16:creationId xmlns:a16="http://schemas.microsoft.com/office/drawing/2014/main" id="{C6FBA524-8035-068B-3BFF-4AB405DDD029}"/>
              </a:ext>
            </a:extLst>
          </p:cNvPr>
          <p:cNvSpPr>
            <a:spLocks noGrp="1"/>
          </p:cNvSpPr>
          <p:nvPr>
            <p:ph type="body" sz="quarter" idx="76" hasCustomPrompt="1"/>
          </p:nvPr>
        </p:nvSpPr>
        <p:spPr>
          <a:xfrm>
            <a:off x="995655" y="4510056"/>
            <a:ext cx="3279192" cy="251726"/>
          </a:xfrm>
          <a:solidFill>
            <a:schemeClr val="accent2">
              <a:lumMod val="60000"/>
              <a:lumOff val="40000"/>
            </a:schemeClr>
          </a:soli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14" name="Text Placeholder 3">
            <a:extLst>
              <a:ext uri="{FF2B5EF4-FFF2-40B4-BE49-F238E27FC236}">
                <a16:creationId xmlns:a16="http://schemas.microsoft.com/office/drawing/2014/main" id="{339031DB-A336-3328-E1B0-E58575B3D999}"/>
              </a:ext>
            </a:extLst>
          </p:cNvPr>
          <p:cNvSpPr>
            <a:spLocks noGrp="1"/>
          </p:cNvSpPr>
          <p:nvPr>
            <p:ph type="body" sz="quarter" idx="77"/>
          </p:nvPr>
        </p:nvSpPr>
        <p:spPr>
          <a:xfrm>
            <a:off x="995364" y="4868925"/>
            <a:ext cx="3272492" cy="1008000"/>
          </a:xfrm>
        </p:spPr>
        <p:txBody>
          <a:bodyPr/>
          <a:lstStyle>
            <a:lvl1pPr>
              <a:defRPr sz="1400"/>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Picture Placeholder 9">
            <a:extLst>
              <a:ext uri="{FF2B5EF4-FFF2-40B4-BE49-F238E27FC236}">
                <a16:creationId xmlns:a16="http://schemas.microsoft.com/office/drawing/2014/main" id="{541AF469-7A9C-89F3-7BC6-26800AF34031}"/>
              </a:ext>
            </a:extLst>
          </p:cNvPr>
          <p:cNvSpPr>
            <a:spLocks noGrp="1"/>
          </p:cNvSpPr>
          <p:nvPr>
            <p:ph type="pic" sz="quarter" idx="78"/>
          </p:nvPr>
        </p:nvSpPr>
        <p:spPr>
          <a:xfrm>
            <a:off x="7924146" y="1330325"/>
            <a:ext cx="613577" cy="661371"/>
          </a:xfrm>
          <a:prstGeom prst="rect">
            <a:avLst/>
          </a:prstGeom>
          <a:solidFill>
            <a:schemeClr val="bg2"/>
          </a:solidFill>
        </p:spPr>
        <p:txBody>
          <a:bodyPr/>
          <a:lstStyle/>
          <a:p>
            <a:endParaRPr lang="en-GB"/>
          </a:p>
        </p:txBody>
      </p:sp>
      <p:sp>
        <p:nvSpPr>
          <p:cNvPr id="20" name="Text Placeholder 40">
            <a:extLst>
              <a:ext uri="{FF2B5EF4-FFF2-40B4-BE49-F238E27FC236}">
                <a16:creationId xmlns:a16="http://schemas.microsoft.com/office/drawing/2014/main" id="{367B6D1D-6FBA-E8EA-4721-8A00650824E6}"/>
              </a:ext>
            </a:extLst>
          </p:cNvPr>
          <p:cNvSpPr>
            <a:spLocks noGrp="1"/>
          </p:cNvSpPr>
          <p:nvPr>
            <p:ph type="body" sz="quarter" idx="79"/>
          </p:nvPr>
        </p:nvSpPr>
        <p:spPr>
          <a:xfrm>
            <a:off x="8646106" y="1330326"/>
            <a:ext cx="2012809" cy="637815"/>
          </a:xfrm>
        </p:spPr>
        <p:txBody>
          <a:bodyPr anchor="ctr" anchorCtr="0"/>
          <a:lstStyle>
            <a:lvl1pPr>
              <a:lnSpc>
                <a:spcPct val="100000"/>
              </a:lnSpc>
              <a:spcAft>
                <a:spcPts val="251"/>
              </a:spcAft>
              <a:defRPr lang="en-US" sz="20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29" name="Text Placeholder 22">
            <a:extLst>
              <a:ext uri="{FF2B5EF4-FFF2-40B4-BE49-F238E27FC236}">
                <a16:creationId xmlns:a16="http://schemas.microsoft.com/office/drawing/2014/main" id="{282CF8EE-9ACA-41B0-1B27-146680DFF7E6}"/>
              </a:ext>
            </a:extLst>
          </p:cNvPr>
          <p:cNvSpPr>
            <a:spLocks noGrp="1"/>
          </p:cNvSpPr>
          <p:nvPr>
            <p:ph type="body" sz="quarter" idx="80" hasCustomPrompt="1"/>
          </p:nvPr>
        </p:nvSpPr>
        <p:spPr>
          <a:xfrm>
            <a:off x="7924437" y="2122394"/>
            <a:ext cx="3279192" cy="251726"/>
          </a:xfrm>
          <a:solidFill>
            <a:schemeClr val="accent2">
              <a:lumMod val="60000"/>
              <a:lumOff val="40000"/>
            </a:schemeClr>
          </a:soli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38" name="Text Placeholder 3">
            <a:extLst>
              <a:ext uri="{FF2B5EF4-FFF2-40B4-BE49-F238E27FC236}">
                <a16:creationId xmlns:a16="http://schemas.microsoft.com/office/drawing/2014/main" id="{2AFFFE85-EA41-1971-AA85-A31CB9974884}"/>
              </a:ext>
            </a:extLst>
          </p:cNvPr>
          <p:cNvSpPr>
            <a:spLocks noGrp="1"/>
          </p:cNvSpPr>
          <p:nvPr>
            <p:ph type="body" sz="quarter" idx="81"/>
          </p:nvPr>
        </p:nvSpPr>
        <p:spPr>
          <a:xfrm>
            <a:off x="7924146" y="2481262"/>
            <a:ext cx="3272492" cy="1008000"/>
          </a:xfrm>
        </p:spPr>
        <p:txBody>
          <a:bodyPr/>
          <a:lstStyle>
            <a:lvl1pPr>
              <a:defRPr sz="1400"/>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9" name="Picture Placeholder 9">
            <a:extLst>
              <a:ext uri="{FF2B5EF4-FFF2-40B4-BE49-F238E27FC236}">
                <a16:creationId xmlns:a16="http://schemas.microsoft.com/office/drawing/2014/main" id="{44E76F45-FBD9-4CE2-35C0-FCE6790153B5}"/>
              </a:ext>
            </a:extLst>
          </p:cNvPr>
          <p:cNvSpPr>
            <a:spLocks noGrp="1"/>
          </p:cNvSpPr>
          <p:nvPr>
            <p:ph type="pic" sz="quarter" idx="82"/>
          </p:nvPr>
        </p:nvSpPr>
        <p:spPr>
          <a:xfrm>
            <a:off x="7924146" y="3717987"/>
            <a:ext cx="613577" cy="661371"/>
          </a:xfrm>
          <a:prstGeom prst="rect">
            <a:avLst/>
          </a:prstGeom>
          <a:solidFill>
            <a:schemeClr val="bg2"/>
          </a:solidFill>
        </p:spPr>
        <p:txBody>
          <a:bodyPr/>
          <a:lstStyle/>
          <a:p>
            <a:endParaRPr lang="en-GB"/>
          </a:p>
        </p:txBody>
      </p:sp>
      <p:sp>
        <p:nvSpPr>
          <p:cNvPr id="40" name="Text Placeholder 40">
            <a:extLst>
              <a:ext uri="{FF2B5EF4-FFF2-40B4-BE49-F238E27FC236}">
                <a16:creationId xmlns:a16="http://schemas.microsoft.com/office/drawing/2014/main" id="{3BDDA4CD-DB74-C795-0848-860E95B5613C}"/>
              </a:ext>
            </a:extLst>
          </p:cNvPr>
          <p:cNvSpPr>
            <a:spLocks noGrp="1"/>
          </p:cNvSpPr>
          <p:nvPr>
            <p:ph type="body" sz="quarter" idx="83"/>
          </p:nvPr>
        </p:nvSpPr>
        <p:spPr>
          <a:xfrm>
            <a:off x="8646106" y="3717988"/>
            <a:ext cx="2012809" cy="637815"/>
          </a:xfrm>
        </p:spPr>
        <p:txBody>
          <a:bodyPr anchor="ctr" anchorCtr="0"/>
          <a:lstStyle>
            <a:lvl1pPr>
              <a:lnSpc>
                <a:spcPct val="100000"/>
              </a:lnSpc>
              <a:spcAft>
                <a:spcPts val="251"/>
              </a:spcAft>
              <a:defRPr lang="en-US" sz="20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41" name="Text Placeholder 22">
            <a:extLst>
              <a:ext uri="{FF2B5EF4-FFF2-40B4-BE49-F238E27FC236}">
                <a16:creationId xmlns:a16="http://schemas.microsoft.com/office/drawing/2014/main" id="{037FF2B2-AD75-EBD6-0DFF-AEC9D0AF00A2}"/>
              </a:ext>
            </a:extLst>
          </p:cNvPr>
          <p:cNvSpPr>
            <a:spLocks noGrp="1"/>
          </p:cNvSpPr>
          <p:nvPr>
            <p:ph type="body" sz="quarter" idx="84" hasCustomPrompt="1"/>
          </p:nvPr>
        </p:nvSpPr>
        <p:spPr>
          <a:xfrm>
            <a:off x="7924437" y="4510056"/>
            <a:ext cx="3279192" cy="251726"/>
          </a:xfrm>
          <a:solidFill>
            <a:schemeClr val="accent2">
              <a:lumMod val="60000"/>
              <a:lumOff val="40000"/>
            </a:schemeClr>
          </a:soli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42" name="Text Placeholder 3">
            <a:extLst>
              <a:ext uri="{FF2B5EF4-FFF2-40B4-BE49-F238E27FC236}">
                <a16:creationId xmlns:a16="http://schemas.microsoft.com/office/drawing/2014/main" id="{753A330B-403A-E939-48C0-1B674B27409F}"/>
              </a:ext>
            </a:extLst>
          </p:cNvPr>
          <p:cNvSpPr>
            <a:spLocks noGrp="1"/>
          </p:cNvSpPr>
          <p:nvPr>
            <p:ph type="body" sz="quarter" idx="85"/>
          </p:nvPr>
        </p:nvSpPr>
        <p:spPr>
          <a:xfrm>
            <a:off x="7924146" y="4868925"/>
            <a:ext cx="3272492" cy="1008000"/>
          </a:xfrm>
        </p:spPr>
        <p:txBody>
          <a:bodyPr/>
          <a:lstStyle>
            <a:lvl1pPr>
              <a:defRPr sz="1400"/>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22765635"/>
      </p:ext>
    </p:extLst>
  </p:cSld>
  <p:clrMapOvr>
    <a:masterClrMapping/>
  </p:clrMapOvr>
  <p:extLst>
    <p:ext uri="{DCECCB84-F9BA-43D5-87BE-67443E8EF086}">
      <p15:sldGuideLst xmlns:p15="http://schemas.microsoft.com/office/powerpoint/2012/main">
        <p15:guide id="5" pos="4984" userDrawn="1">
          <p15:clr>
            <a:srgbClr val="FBAE40"/>
          </p15:clr>
        </p15:guide>
        <p15:guide id="7" pos="7680">
          <p15:clr>
            <a:srgbClr val="FBAE40"/>
          </p15:clr>
        </p15:guide>
        <p15:guide id="8" pos="4873" userDrawn="1">
          <p15:clr>
            <a:srgbClr val="FBAE40"/>
          </p15:clr>
        </p15:guide>
        <p15:guide id="9" pos="2692" userDrawn="1">
          <p15:clr>
            <a:srgbClr val="FBAE40"/>
          </p15:clr>
        </p15:guide>
        <p15:guide id="10" pos="2807"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Moodboard-03">
    <p:spTree>
      <p:nvGrpSpPr>
        <p:cNvPr id="1" name=""/>
        <p:cNvGrpSpPr/>
        <p:nvPr/>
      </p:nvGrpSpPr>
      <p:grpSpPr>
        <a:xfrm>
          <a:off x="0" y="0"/>
          <a:ext cx="0" cy="0"/>
          <a:chOff x="0" y="0"/>
          <a:chExt cx="0" cy="0"/>
        </a:xfrm>
      </p:grpSpPr>
      <p:sp>
        <p:nvSpPr>
          <p:cNvPr id="26" name="Picture Placeholder 12">
            <a:extLst>
              <a:ext uri="{FF2B5EF4-FFF2-40B4-BE49-F238E27FC236}">
                <a16:creationId xmlns:a16="http://schemas.microsoft.com/office/drawing/2014/main" id="{4890DF39-716F-4A14-A85C-932EE13358AD}"/>
              </a:ext>
            </a:extLst>
          </p:cNvPr>
          <p:cNvSpPr>
            <a:spLocks noGrp="1"/>
          </p:cNvSpPr>
          <p:nvPr>
            <p:ph type="pic" sz="quarter" idx="30"/>
          </p:nvPr>
        </p:nvSpPr>
        <p:spPr>
          <a:xfrm>
            <a:off x="992186" y="4295748"/>
            <a:ext cx="1897526" cy="1314065"/>
          </a:xfrm>
          <a:solidFill>
            <a:schemeClr val="bg1">
              <a:lumMod val="95000"/>
            </a:schemeClr>
          </a:solidFill>
        </p:spPr>
        <p:txBody>
          <a:bodyPr anchor="ctr"/>
          <a:lstStyle>
            <a:lvl1pPr algn="ctr">
              <a:defRPr/>
            </a:lvl1pPr>
          </a:lstStyle>
          <a:p>
            <a:endParaRPr lang="en-US"/>
          </a:p>
        </p:txBody>
      </p:sp>
      <p:sp>
        <p:nvSpPr>
          <p:cNvPr id="27" name="Picture Placeholder 12">
            <a:extLst>
              <a:ext uri="{FF2B5EF4-FFF2-40B4-BE49-F238E27FC236}">
                <a16:creationId xmlns:a16="http://schemas.microsoft.com/office/drawing/2014/main" id="{38C7704D-830A-42FD-801E-5C0294D95590}"/>
              </a:ext>
            </a:extLst>
          </p:cNvPr>
          <p:cNvSpPr>
            <a:spLocks noGrp="1"/>
          </p:cNvSpPr>
          <p:nvPr>
            <p:ph type="pic" sz="quarter" idx="31"/>
          </p:nvPr>
        </p:nvSpPr>
        <p:spPr>
          <a:xfrm>
            <a:off x="3069712" y="4295748"/>
            <a:ext cx="1897526" cy="1314065"/>
          </a:xfrm>
          <a:solidFill>
            <a:schemeClr val="bg1">
              <a:lumMod val="95000"/>
            </a:schemeClr>
          </a:solidFill>
        </p:spPr>
        <p:txBody>
          <a:bodyPr anchor="ctr"/>
          <a:lstStyle>
            <a:lvl1pPr algn="ctr">
              <a:defRPr/>
            </a:lvl1pPr>
          </a:lstStyle>
          <a:p>
            <a:endParaRPr lang="en-US"/>
          </a:p>
        </p:txBody>
      </p:sp>
      <p:sp>
        <p:nvSpPr>
          <p:cNvPr id="28" name="Picture Placeholder 12">
            <a:extLst>
              <a:ext uri="{FF2B5EF4-FFF2-40B4-BE49-F238E27FC236}">
                <a16:creationId xmlns:a16="http://schemas.microsoft.com/office/drawing/2014/main" id="{B72A2475-EAA8-4139-A685-2CC26CB6D3D8}"/>
              </a:ext>
            </a:extLst>
          </p:cNvPr>
          <p:cNvSpPr>
            <a:spLocks noGrp="1"/>
          </p:cNvSpPr>
          <p:nvPr>
            <p:ph type="pic" sz="quarter" idx="32"/>
          </p:nvPr>
        </p:nvSpPr>
        <p:spPr>
          <a:xfrm>
            <a:off x="5147237" y="4295748"/>
            <a:ext cx="1897526" cy="1314065"/>
          </a:xfrm>
          <a:solidFill>
            <a:schemeClr val="bg1">
              <a:lumMod val="95000"/>
            </a:schemeClr>
          </a:solidFill>
        </p:spPr>
        <p:txBody>
          <a:bodyPr anchor="ctr"/>
          <a:lstStyle>
            <a:lvl1pPr algn="ctr">
              <a:defRPr/>
            </a:lvl1pPr>
          </a:lstStyle>
          <a:p>
            <a:endParaRPr lang="en-US"/>
          </a:p>
        </p:txBody>
      </p:sp>
      <p:sp>
        <p:nvSpPr>
          <p:cNvPr id="29" name="Picture Placeholder 12">
            <a:extLst>
              <a:ext uri="{FF2B5EF4-FFF2-40B4-BE49-F238E27FC236}">
                <a16:creationId xmlns:a16="http://schemas.microsoft.com/office/drawing/2014/main" id="{223ADAD9-D56C-4D73-9B26-2BFE39C25D9D}"/>
              </a:ext>
            </a:extLst>
          </p:cNvPr>
          <p:cNvSpPr>
            <a:spLocks noGrp="1"/>
          </p:cNvSpPr>
          <p:nvPr>
            <p:ph type="pic" sz="quarter" idx="33"/>
          </p:nvPr>
        </p:nvSpPr>
        <p:spPr>
          <a:xfrm>
            <a:off x="7224763" y="4295748"/>
            <a:ext cx="1897526" cy="1314065"/>
          </a:xfrm>
          <a:solidFill>
            <a:schemeClr val="bg1">
              <a:lumMod val="95000"/>
            </a:schemeClr>
          </a:solidFill>
        </p:spPr>
        <p:txBody>
          <a:bodyPr anchor="ctr"/>
          <a:lstStyle>
            <a:lvl1pPr algn="ctr">
              <a:defRPr/>
            </a:lvl1pPr>
          </a:lstStyle>
          <a:p>
            <a:endParaRPr lang="en-US"/>
          </a:p>
        </p:txBody>
      </p:sp>
      <p:sp>
        <p:nvSpPr>
          <p:cNvPr id="36" name="Picture Placeholder 12">
            <a:extLst>
              <a:ext uri="{FF2B5EF4-FFF2-40B4-BE49-F238E27FC236}">
                <a16:creationId xmlns:a16="http://schemas.microsoft.com/office/drawing/2014/main" id="{5F0E4355-E704-4CD3-8860-5EB6D8609C45}"/>
              </a:ext>
            </a:extLst>
          </p:cNvPr>
          <p:cNvSpPr>
            <a:spLocks noGrp="1"/>
          </p:cNvSpPr>
          <p:nvPr>
            <p:ph type="pic" sz="quarter" idx="36"/>
          </p:nvPr>
        </p:nvSpPr>
        <p:spPr>
          <a:xfrm>
            <a:off x="9302288" y="4295748"/>
            <a:ext cx="1897526" cy="1314065"/>
          </a:xfrm>
          <a:solidFill>
            <a:schemeClr val="bg1">
              <a:lumMod val="95000"/>
            </a:schemeClr>
          </a:solidFill>
        </p:spPr>
        <p:txBody>
          <a:bodyPr anchor="ctr"/>
          <a:lstStyle>
            <a:lvl1pPr algn="ctr">
              <a:defRPr/>
            </a:lvl1pPr>
          </a:lstStyle>
          <a:p>
            <a:endParaRPr lang="en-US"/>
          </a:p>
        </p:txBody>
      </p:sp>
      <p:sp>
        <p:nvSpPr>
          <p:cNvPr id="2" name="Title 1">
            <a:extLst>
              <a:ext uri="{FF2B5EF4-FFF2-40B4-BE49-F238E27FC236}">
                <a16:creationId xmlns:a16="http://schemas.microsoft.com/office/drawing/2014/main" id="{BF9ADBEF-68F3-7458-459D-7934A8DA5525}"/>
              </a:ext>
            </a:extLst>
          </p:cNvPr>
          <p:cNvSpPr>
            <a:spLocks noGrp="1"/>
          </p:cNvSpPr>
          <p:nvPr>
            <p:ph type="title"/>
          </p:nvPr>
        </p:nvSpPr>
        <p:spPr/>
        <p:txBody>
          <a:bodyPr/>
          <a:lstStyle/>
          <a:p>
            <a:r>
              <a:rPr lang="en-US"/>
              <a:t>Click to edit Master title style</a:t>
            </a:r>
            <a:endParaRPr lang="en-GB"/>
          </a:p>
        </p:txBody>
      </p:sp>
      <p:sp>
        <p:nvSpPr>
          <p:cNvPr id="3" name="Picture Placeholder 12">
            <a:extLst>
              <a:ext uri="{FF2B5EF4-FFF2-40B4-BE49-F238E27FC236}">
                <a16:creationId xmlns:a16="http://schemas.microsoft.com/office/drawing/2014/main" id="{04468E6B-15BB-1DE1-D294-C04615112AC1}"/>
              </a:ext>
            </a:extLst>
          </p:cNvPr>
          <p:cNvSpPr>
            <a:spLocks noGrp="1"/>
          </p:cNvSpPr>
          <p:nvPr>
            <p:ph type="pic" sz="quarter" idx="37"/>
          </p:nvPr>
        </p:nvSpPr>
        <p:spPr>
          <a:xfrm>
            <a:off x="992186" y="1330325"/>
            <a:ext cx="1897526" cy="1314065"/>
          </a:xfrm>
          <a:solidFill>
            <a:schemeClr val="bg1">
              <a:lumMod val="95000"/>
            </a:schemeClr>
          </a:solidFill>
        </p:spPr>
        <p:txBody>
          <a:bodyPr anchor="ctr"/>
          <a:lstStyle>
            <a:lvl1pPr algn="ctr">
              <a:defRPr/>
            </a:lvl1pPr>
          </a:lstStyle>
          <a:p>
            <a:endParaRPr lang="en-US"/>
          </a:p>
        </p:txBody>
      </p:sp>
      <p:sp>
        <p:nvSpPr>
          <p:cNvPr id="4" name="Picture Placeholder 12">
            <a:extLst>
              <a:ext uri="{FF2B5EF4-FFF2-40B4-BE49-F238E27FC236}">
                <a16:creationId xmlns:a16="http://schemas.microsoft.com/office/drawing/2014/main" id="{D87BAC71-5C79-DD61-B595-180E677EDBE2}"/>
              </a:ext>
            </a:extLst>
          </p:cNvPr>
          <p:cNvSpPr>
            <a:spLocks noGrp="1"/>
          </p:cNvSpPr>
          <p:nvPr>
            <p:ph type="pic" sz="quarter" idx="38"/>
          </p:nvPr>
        </p:nvSpPr>
        <p:spPr>
          <a:xfrm>
            <a:off x="3069712" y="1330325"/>
            <a:ext cx="1897526" cy="1314065"/>
          </a:xfrm>
          <a:solidFill>
            <a:schemeClr val="bg1">
              <a:lumMod val="95000"/>
            </a:schemeClr>
          </a:solidFill>
        </p:spPr>
        <p:txBody>
          <a:bodyPr anchor="ctr"/>
          <a:lstStyle>
            <a:lvl1pPr algn="ctr">
              <a:defRPr/>
            </a:lvl1pPr>
          </a:lstStyle>
          <a:p>
            <a:endParaRPr lang="en-US"/>
          </a:p>
        </p:txBody>
      </p:sp>
      <p:sp>
        <p:nvSpPr>
          <p:cNvPr id="5" name="Picture Placeholder 12">
            <a:extLst>
              <a:ext uri="{FF2B5EF4-FFF2-40B4-BE49-F238E27FC236}">
                <a16:creationId xmlns:a16="http://schemas.microsoft.com/office/drawing/2014/main" id="{466769E1-18B3-7681-1C3C-93FD9B0FC884}"/>
              </a:ext>
            </a:extLst>
          </p:cNvPr>
          <p:cNvSpPr>
            <a:spLocks noGrp="1"/>
          </p:cNvSpPr>
          <p:nvPr>
            <p:ph type="pic" sz="quarter" idx="39"/>
          </p:nvPr>
        </p:nvSpPr>
        <p:spPr>
          <a:xfrm>
            <a:off x="5147237" y="1330325"/>
            <a:ext cx="1897526" cy="1314065"/>
          </a:xfrm>
          <a:solidFill>
            <a:schemeClr val="bg1">
              <a:lumMod val="95000"/>
            </a:schemeClr>
          </a:solidFill>
        </p:spPr>
        <p:txBody>
          <a:bodyPr anchor="ctr"/>
          <a:lstStyle>
            <a:lvl1pPr algn="ctr">
              <a:defRPr/>
            </a:lvl1pPr>
          </a:lstStyle>
          <a:p>
            <a:endParaRPr lang="en-US"/>
          </a:p>
        </p:txBody>
      </p:sp>
      <p:sp>
        <p:nvSpPr>
          <p:cNvPr id="6" name="Picture Placeholder 12">
            <a:extLst>
              <a:ext uri="{FF2B5EF4-FFF2-40B4-BE49-F238E27FC236}">
                <a16:creationId xmlns:a16="http://schemas.microsoft.com/office/drawing/2014/main" id="{34C00429-27BA-7CF8-C59B-7FA51881B532}"/>
              </a:ext>
            </a:extLst>
          </p:cNvPr>
          <p:cNvSpPr>
            <a:spLocks noGrp="1"/>
          </p:cNvSpPr>
          <p:nvPr>
            <p:ph type="pic" sz="quarter" idx="40"/>
          </p:nvPr>
        </p:nvSpPr>
        <p:spPr>
          <a:xfrm>
            <a:off x="7224763" y="1330325"/>
            <a:ext cx="1897526" cy="1314065"/>
          </a:xfrm>
          <a:solidFill>
            <a:schemeClr val="bg1">
              <a:lumMod val="95000"/>
            </a:schemeClr>
          </a:solidFill>
        </p:spPr>
        <p:txBody>
          <a:bodyPr anchor="ctr"/>
          <a:lstStyle>
            <a:lvl1pPr algn="ctr">
              <a:defRPr/>
            </a:lvl1pPr>
          </a:lstStyle>
          <a:p>
            <a:endParaRPr lang="en-US"/>
          </a:p>
        </p:txBody>
      </p:sp>
      <p:sp>
        <p:nvSpPr>
          <p:cNvPr id="7" name="Picture Placeholder 12">
            <a:extLst>
              <a:ext uri="{FF2B5EF4-FFF2-40B4-BE49-F238E27FC236}">
                <a16:creationId xmlns:a16="http://schemas.microsoft.com/office/drawing/2014/main" id="{28939F88-0EE5-CC77-4F9A-8F682043AD49}"/>
              </a:ext>
            </a:extLst>
          </p:cNvPr>
          <p:cNvSpPr>
            <a:spLocks noGrp="1"/>
          </p:cNvSpPr>
          <p:nvPr>
            <p:ph type="pic" sz="quarter" idx="41"/>
          </p:nvPr>
        </p:nvSpPr>
        <p:spPr>
          <a:xfrm>
            <a:off x="9302288" y="1330325"/>
            <a:ext cx="1897526" cy="1314065"/>
          </a:xfrm>
          <a:solidFill>
            <a:schemeClr val="bg1">
              <a:lumMod val="95000"/>
            </a:schemeClr>
          </a:solidFill>
        </p:spPr>
        <p:txBody>
          <a:bodyPr anchor="ctr"/>
          <a:lstStyle>
            <a:lvl1pPr algn="ctr">
              <a:defRPr/>
            </a:lvl1pPr>
          </a:lstStyle>
          <a:p>
            <a:endParaRPr lang="en-US"/>
          </a:p>
        </p:txBody>
      </p:sp>
      <p:sp>
        <p:nvSpPr>
          <p:cNvPr id="8" name="Picture Placeholder 12">
            <a:extLst>
              <a:ext uri="{FF2B5EF4-FFF2-40B4-BE49-F238E27FC236}">
                <a16:creationId xmlns:a16="http://schemas.microsoft.com/office/drawing/2014/main" id="{1E7F5555-C670-8664-D888-7699CBC8AFE2}"/>
              </a:ext>
            </a:extLst>
          </p:cNvPr>
          <p:cNvSpPr>
            <a:spLocks noGrp="1"/>
          </p:cNvSpPr>
          <p:nvPr>
            <p:ph type="pic" sz="quarter" idx="42"/>
          </p:nvPr>
        </p:nvSpPr>
        <p:spPr>
          <a:xfrm>
            <a:off x="992186" y="2813036"/>
            <a:ext cx="1897526" cy="1314065"/>
          </a:xfrm>
          <a:solidFill>
            <a:schemeClr val="bg1">
              <a:lumMod val="95000"/>
            </a:schemeClr>
          </a:solidFill>
        </p:spPr>
        <p:txBody>
          <a:bodyPr anchor="ctr"/>
          <a:lstStyle>
            <a:lvl1pPr algn="ctr">
              <a:defRPr/>
            </a:lvl1pPr>
          </a:lstStyle>
          <a:p>
            <a:endParaRPr lang="en-US"/>
          </a:p>
        </p:txBody>
      </p:sp>
      <p:sp>
        <p:nvSpPr>
          <p:cNvPr id="9" name="Picture Placeholder 12">
            <a:extLst>
              <a:ext uri="{FF2B5EF4-FFF2-40B4-BE49-F238E27FC236}">
                <a16:creationId xmlns:a16="http://schemas.microsoft.com/office/drawing/2014/main" id="{0B52406B-16B8-92F7-AED2-FDC2301A5088}"/>
              </a:ext>
            </a:extLst>
          </p:cNvPr>
          <p:cNvSpPr>
            <a:spLocks noGrp="1"/>
          </p:cNvSpPr>
          <p:nvPr>
            <p:ph type="pic" sz="quarter" idx="43"/>
          </p:nvPr>
        </p:nvSpPr>
        <p:spPr>
          <a:xfrm>
            <a:off x="3069712" y="2813036"/>
            <a:ext cx="1897526" cy="1314065"/>
          </a:xfrm>
          <a:solidFill>
            <a:schemeClr val="bg1">
              <a:lumMod val="95000"/>
            </a:schemeClr>
          </a:solidFill>
        </p:spPr>
        <p:txBody>
          <a:bodyPr anchor="ctr"/>
          <a:lstStyle>
            <a:lvl1pPr algn="ctr">
              <a:defRPr/>
            </a:lvl1pPr>
          </a:lstStyle>
          <a:p>
            <a:endParaRPr lang="en-US"/>
          </a:p>
        </p:txBody>
      </p:sp>
      <p:sp>
        <p:nvSpPr>
          <p:cNvPr id="10" name="Picture Placeholder 12">
            <a:extLst>
              <a:ext uri="{FF2B5EF4-FFF2-40B4-BE49-F238E27FC236}">
                <a16:creationId xmlns:a16="http://schemas.microsoft.com/office/drawing/2014/main" id="{31202908-C2B2-1CD3-99A6-0F9E96BF7C41}"/>
              </a:ext>
            </a:extLst>
          </p:cNvPr>
          <p:cNvSpPr>
            <a:spLocks noGrp="1"/>
          </p:cNvSpPr>
          <p:nvPr>
            <p:ph type="pic" sz="quarter" idx="44"/>
          </p:nvPr>
        </p:nvSpPr>
        <p:spPr>
          <a:xfrm>
            <a:off x="5147237" y="2813036"/>
            <a:ext cx="1897526" cy="1314065"/>
          </a:xfrm>
          <a:solidFill>
            <a:schemeClr val="bg1">
              <a:lumMod val="95000"/>
            </a:schemeClr>
          </a:solidFill>
        </p:spPr>
        <p:txBody>
          <a:bodyPr anchor="ctr"/>
          <a:lstStyle>
            <a:lvl1pPr algn="ctr">
              <a:defRPr/>
            </a:lvl1pPr>
          </a:lstStyle>
          <a:p>
            <a:endParaRPr lang="en-US"/>
          </a:p>
        </p:txBody>
      </p:sp>
      <p:sp>
        <p:nvSpPr>
          <p:cNvPr id="12" name="Picture Placeholder 12">
            <a:extLst>
              <a:ext uri="{FF2B5EF4-FFF2-40B4-BE49-F238E27FC236}">
                <a16:creationId xmlns:a16="http://schemas.microsoft.com/office/drawing/2014/main" id="{C97893FC-0D80-9ADF-34A8-17869D89B33B}"/>
              </a:ext>
            </a:extLst>
          </p:cNvPr>
          <p:cNvSpPr>
            <a:spLocks noGrp="1"/>
          </p:cNvSpPr>
          <p:nvPr>
            <p:ph type="pic" sz="quarter" idx="45"/>
          </p:nvPr>
        </p:nvSpPr>
        <p:spPr>
          <a:xfrm>
            <a:off x="7224763" y="2813036"/>
            <a:ext cx="1897526" cy="1314065"/>
          </a:xfrm>
          <a:solidFill>
            <a:schemeClr val="bg1">
              <a:lumMod val="95000"/>
            </a:schemeClr>
          </a:solidFill>
        </p:spPr>
        <p:txBody>
          <a:bodyPr anchor="ctr"/>
          <a:lstStyle>
            <a:lvl1pPr algn="ctr">
              <a:defRPr/>
            </a:lvl1pPr>
          </a:lstStyle>
          <a:p>
            <a:endParaRPr lang="en-US"/>
          </a:p>
        </p:txBody>
      </p:sp>
      <p:sp>
        <p:nvSpPr>
          <p:cNvPr id="13" name="Picture Placeholder 12">
            <a:extLst>
              <a:ext uri="{FF2B5EF4-FFF2-40B4-BE49-F238E27FC236}">
                <a16:creationId xmlns:a16="http://schemas.microsoft.com/office/drawing/2014/main" id="{A839DCAA-786D-B6C4-56DF-4A90AA44EE32}"/>
              </a:ext>
            </a:extLst>
          </p:cNvPr>
          <p:cNvSpPr>
            <a:spLocks noGrp="1"/>
          </p:cNvSpPr>
          <p:nvPr>
            <p:ph type="pic" sz="quarter" idx="46"/>
          </p:nvPr>
        </p:nvSpPr>
        <p:spPr>
          <a:xfrm>
            <a:off x="9302288" y="2813036"/>
            <a:ext cx="1897526" cy="1314065"/>
          </a:xfrm>
          <a:solidFill>
            <a:schemeClr val="bg1">
              <a:lumMod val="95000"/>
            </a:schemeClr>
          </a:solidFill>
        </p:spPr>
        <p:txBody>
          <a:bodyPr anchor="ctr"/>
          <a:lstStyle>
            <a:lvl1pPr algn="ctr">
              <a:defRPr/>
            </a:lvl1pPr>
          </a:lstStyle>
          <a:p>
            <a:endParaRPr lang="en-US"/>
          </a:p>
        </p:txBody>
      </p:sp>
    </p:spTree>
    <p:extLst>
      <p:ext uri="{BB962C8B-B14F-4D97-AF65-F5344CB8AC3E}">
        <p14:creationId xmlns:p14="http://schemas.microsoft.com/office/powerpoint/2010/main" val="1468979977"/>
      </p:ext>
    </p:extLst>
  </p:cSld>
  <p:clrMapOvr>
    <a:masterClrMapping/>
  </p:clrMapOvr>
  <p:extLst>
    <p:ext uri="{DCECCB84-F9BA-43D5-87BE-67443E8EF086}">
      <p15:sldGuideLst xmlns:p15="http://schemas.microsoft.com/office/powerpoint/2012/main">
        <p15:guide id="1" orient="horz" pos="1184">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5362" y="1330324"/>
            <a:ext cx="10204451" cy="4546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a:xfrm>
            <a:off x="995362" y="435656"/>
            <a:ext cx="10200683" cy="533400"/>
          </a:xfrm>
        </p:spPr>
        <p:txBody>
          <a:bodyPr/>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9151671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ur column +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81506C7-9AA8-FC63-42A5-CA1E0823DFBE}"/>
              </a:ext>
            </a:extLst>
          </p:cNvPr>
          <p:cNvSpPr>
            <a:spLocks noGrp="1"/>
          </p:cNvSpPr>
          <p:nvPr>
            <p:ph type="body" sz="quarter" idx="15"/>
          </p:nvPr>
        </p:nvSpPr>
        <p:spPr>
          <a:xfrm>
            <a:off x="990742" y="1330325"/>
            <a:ext cx="2404388"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E5E45F3F-67B4-3BEA-9D1E-D399D5A53ED8}"/>
              </a:ext>
            </a:extLst>
          </p:cNvPr>
          <p:cNvSpPr>
            <a:spLocks noGrp="1"/>
          </p:cNvSpPr>
          <p:nvPr>
            <p:ph type="title"/>
          </p:nvPr>
        </p:nvSpPr>
        <p:spPr>
          <a:xfrm>
            <a:off x="995362" y="453088"/>
            <a:ext cx="7599363" cy="551152"/>
          </a:xfrm>
        </p:spPr>
        <p:txBody>
          <a:bodyPr/>
          <a:lstStyle/>
          <a:p>
            <a:r>
              <a:rPr lang="en-US"/>
              <a:t>Click to edit Master title style</a:t>
            </a:r>
            <a:endParaRPr lang="en-GB"/>
          </a:p>
        </p:txBody>
      </p:sp>
      <p:sp>
        <p:nvSpPr>
          <p:cNvPr id="9" name="Text Placeholder 7">
            <a:extLst>
              <a:ext uri="{FF2B5EF4-FFF2-40B4-BE49-F238E27FC236}">
                <a16:creationId xmlns:a16="http://schemas.microsoft.com/office/drawing/2014/main" id="{CEB5BAEA-4830-ABF0-45D1-A0B287041CC7}"/>
              </a:ext>
            </a:extLst>
          </p:cNvPr>
          <p:cNvSpPr>
            <a:spLocks noGrp="1"/>
          </p:cNvSpPr>
          <p:nvPr>
            <p:ph type="body" sz="quarter" idx="16"/>
          </p:nvPr>
        </p:nvSpPr>
        <p:spPr>
          <a:xfrm>
            <a:off x="3590541" y="1330325"/>
            <a:ext cx="2404387"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531AFA77-0836-49F6-3569-251DE09ABB47}"/>
              </a:ext>
            </a:extLst>
          </p:cNvPr>
          <p:cNvSpPr>
            <a:spLocks noGrp="1"/>
          </p:cNvSpPr>
          <p:nvPr>
            <p:ph type="body" sz="quarter" idx="17"/>
          </p:nvPr>
        </p:nvSpPr>
        <p:spPr>
          <a:xfrm>
            <a:off x="6190339" y="1330325"/>
            <a:ext cx="2404386"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B00D8590-1C97-7FB5-7F33-08EBAE895D30}"/>
              </a:ext>
            </a:extLst>
          </p:cNvPr>
          <p:cNvSpPr>
            <a:spLocks noGrp="1"/>
          </p:cNvSpPr>
          <p:nvPr>
            <p:ph type="pic" sz="quarter" idx="18"/>
          </p:nvPr>
        </p:nvSpPr>
        <p:spPr>
          <a:xfrm>
            <a:off x="8778875" y="441326"/>
            <a:ext cx="2440898" cy="5435600"/>
          </a:xfrm>
          <a:solidFill>
            <a:schemeClr val="bg2"/>
          </a:solidFill>
        </p:spPr>
        <p:txBody>
          <a:bodyPr/>
          <a:lstStyle/>
          <a:p>
            <a:endParaRPr lang="en-GB"/>
          </a:p>
        </p:txBody>
      </p:sp>
    </p:spTree>
    <p:extLst>
      <p:ext uri="{BB962C8B-B14F-4D97-AF65-F5344CB8AC3E}">
        <p14:creationId xmlns:p14="http://schemas.microsoft.com/office/powerpoint/2010/main" val="3946473576"/>
      </p:ext>
    </p:extLst>
  </p:cSld>
  <p:clrMapOvr>
    <a:masterClrMapping/>
  </p:clrMapOvr>
  <p:extLst>
    <p:ext uri="{DCECCB84-F9BA-43D5-87BE-67443E8EF086}">
      <p15:sldGuideLst xmlns:p15="http://schemas.microsoft.com/office/powerpoint/2012/main">
        <p15:guide id="1" orient="horz" pos="278">
          <p15:clr>
            <a:srgbClr val="FBAE40"/>
          </p15:clr>
        </p15:guide>
        <p15:guide id="2" pos="2139" userDrawn="1">
          <p15:clr>
            <a:srgbClr val="FBAE40"/>
          </p15:clr>
        </p15:guide>
        <p15:guide id="3" pos="2252" userDrawn="1">
          <p15:clr>
            <a:srgbClr val="FBAE40"/>
          </p15:clr>
        </p15:guide>
        <p15:guide id="4" pos="3779">
          <p15:clr>
            <a:srgbClr val="FBAE40"/>
          </p15:clr>
        </p15:guide>
        <p15:guide id="5" pos="3900">
          <p15:clr>
            <a:srgbClr val="FBAE40"/>
          </p15:clr>
        </p15:guide>
        <p15:guide id="6" pos="5414" userDrawn="1">
          <p15:clr>
            <a:srgbClr val="FBAE40"/>
          </p15:clr>
        </p15:guide>
        <p15:guide id="7" pos="553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letter 03">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7F80678-8762-D4DA-9DA9-4FE97BE66783}"/>
              </a:ext>
            </a:extLst>
          </p:cNvPr>
          <p:cNvSpPr/>
          <p:nvPr userDrawn="1"/>
        </p:nvSpPr>
        <p:spPr>
          <a:xfrm>
            <a:off x="2684206" y="6278368"/>
            <a:ext cx="5604388" cy="496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 name="Rectangle 1">
            <a:extLst>
              <a:ext uri="{FF2B5EF4-FFF2-40B4-BE49-F238E27FC236}">
                <a16:creationId xmlns:a16="http://schemas.microsoft.com/office/drawing/2014/main" id="{185A257E-779C-83FE-CDBD-00BA3CF16364}"/>
              </a:ext>
            </a:extLst>
          </p:cNvPr>
          <p:cNvSpPr/>
          <p:nvPr userDrawn="1"/>
        </p:nvSpPr>
        <p:spPr>
          <a:xfrm>
            <a:off x="0" y="0"/>
            <a:ext cx="3411476" cy="6858000"/>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err="1">
              <a:solidFill>
                <a:schemeClr val="bg1"/>
              </a:solidFill>
            </a:endParaRPr>
          </a:p>
        </p:txBody>
      </p:sp>
      <p:sp>
        <p:nvSpPr>
          <p:cNvPr id="21" name="Text Placeholder 20">
            <a:extLst>
              <a:ext uri="{FF2B5EF4-FFF2-40B4-BE49-F238E27FC236}">
                <a16:creationId xmlns:a16="http://schemas.microsoft.com/office/drawing/2014/main" id="{CEA89BF8-2E52-4AF1-BE70-376313D96AF0}"/>
              </a:ext>
            </a:extLst>
          </p:cNvPr>
          <p:cNvSpPr>
            <a:spLocks noGrp="1"/>
          </p:cNvSpPr>
          <p:nvPr>
            <p:ph type="body" sz="quarter" idx="16"/>
          </p:nvPr>
        </p:nvSpPr>
        <p:spPr>
          <a:xfrm>
            <a:off x="3591476" y="431799"/>
            <a:ext cx="2416113" cy="54342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20">
            <a:extLst>
              <a:ext uri="{FF2B5EF4-FFF2-40B4-BE49-F238E27FC236}">
                <a16:creationId xmlns:a16="http://schemas.microsoft.com/office/drawing/2014/main" id="{3A7CF70A-CB4D-4C77-B249-8BBEED1068CD}"/>
              </a:ext>
            </a:extLst>
          </p:cNvPr>
          <p:cNvSpPr>
            <a:spLocks noGrp="1"/>
          </p:cNvSpPr>
          <p:nvPr>
            <p:ph type="body" sz="quarter" idx="17"/>
          </p:nvPr>
        </p:nvSpPr>
        <p:spPr>
          <a:xfrm>
            <a:off x="6187588" y="442685"/>
            <a:ext cx="2416113" cy="54342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0">
            <a:extLst>
              <a:ext uri="{FF2B5EF4-FFF2-40B4-BE49-F238E27FC236}">
                <a16:creationId xmlns:a16="http://schemas.microsoft.com/office/drawing/2014/main" id="{727E4848-68EA-41E6-ABDA-6E26C9A1723B}"/>
              </a:ext>
            </a:extLst>
          </p:cNvPr>
          <p:cNvSpPr>
            <a:spLocks noGrp="1"/>
          </p:cNvSpPr>
          <p:nvPr>
            <p:ph type="body" sz="quarter" idx="18"/>
          </p:nvPr>
        </p:nvSpPr>
        <p:spPr>
          <a:xfrm>
            <a:off x="8783701" y="442685"/>
            <a:ext cx="2416113" cy="54342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83DE8B22-D030-22BF-2B12-07AF219C5F11}"/>
              </a:ext>
            </a:extLst>
          </p:cNvPr>
          <p:cNvSpPr>
            <a:spLocks noGrp="1"/>
          </p:cNvSpPr>
          <p:nvPr>
            <p:ph type="title"/>
          </p:nvPr>
        </p:nvSpPr>
        <p:spPr>
          <a:xfrm>
            <a:off x="995363" y="442684"/>
            <a:ext cx="2261643" cy="1322677"/>
          </a:xfrm>
        </p:spPr>
        <p:txBody>
          <a:bodyPr/>
          <a:lstStyle>
            <a:lvl1pPr>
              <a:defRPr>
                <a:solidFill>
                  <a:schemeClr val="tx2">
                    <a:lumMod val="50000"/>
                  </a:schemeClr>
                </a:solidFill>
              </a:defRPr>
            </a:lvl1pPr>
          </a:lstStyle>
          <a:p>
            <a:r>
              <a:rPr lang="en-US"/>
              <a:t>Click to edit Master title style</a:t>
            </a:r>
            <a:endParaRPr lang="en-GB"/>
          </a:p>
        </p:txBody>
      </p:sp>
      <p:sp>
        <p:nvSpPr>
          <p:cNvPr id="4" name="Freeform 19">
            <a:extLst>
              <a:ext uri="{FF2B5EF4-FFF2-40B4-BE49-F238E27FC236}">
                <a16:creationId xmlns:a16="http://schemas.microsoft.com/office/drawing/2014/main" id="{16C6A9B8-83E8-1C96-EA63-37810BC68457}"/>
              </a:ext>
              <a:ext uri="{C183D7F6-B498-43B3-948B-1728B52AA6E4}">
                <adec:decorative xmlns:adec="http://schemas.microsoft.com/office/drawing/2017/decorative" val="1"/>
              </a:ext>
            </a:extLst>
          </p:cNvPr>
          <p:cNvSpPr>
            <a:spLocks noEditPoints="1"/>
          </p:cNvSpPr>
          <p:nvPr userDrawn="1"/>
        </p:nvSpPr>
        <p:spPr bwMode="auto">
          <a:xfrm>
            <a:off x="995363"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TextBox 4">
            <a:extLst>
              <a:ext uri="{FF2B5EF4-FFF2-40B4-BE49-F238E27FC236}">
                <a16:creationId xmlns:a16="http://schemas.microsoft.com/office/drawing/2014/main" id="{EF9EA1B8-4EC0-B751-434D-8436F4D4CA1C}"/>
              </a:ext>
              <a:ext uri="{C183D7F6-B498-43B3-948B-1728B52AA6E4}">
                <adec:decorative xmlns:adec="http://schemas.microsoft.com/office/drawing/2017/decorative" val="1"/>
              </a:ext>
            </a:extLst>
          </p:cNvPr>
          <p:cNvSpPr txBox="1">
            <a:spLocks/>
          </p:cNvSpPr>
          <p:nvPr userDrawn="1"/>
        </p:nvSpPr>
        <p:spPr>
          <a:xfrm>
            <a:off x="3591476"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sp>
        <p:nvSpPr>
          <p:cNvPr id="15" name="Picture Placeholder 14">
            <a:extLst>
              <a:ext uri="{FF2B5EF4-FFF2-40B4-BE49-F238E27FC236}">
                <a16:creationId xmlns:a16="http://schemas.microsoft.com/office/drawing/2014/main" id="{66D13CA5-E4CA-541C-282E-1846A4615BC6}"/>
              </a:ext>
            </a:extLst>
          </p:cNvPr>
          <p:cNvSpPr>
            <a:spLocks noGrp="1"/>
          </p:cNvSpPr>
          <p:nvPr>
            <p:ph type="pic" sz="quarter" idx="20"/>
          </p:nvPr>
        </p:nvSpPr>
        <p:spPr>
          <a:xfrm>
            <a:off x="995363" y="2176493"/>
            <a:ext cx="2628900" cy="1760537"/>
          </a:xfrm>
          <a:solidFill>
            <a:schemeClr val="bg2"/>
          </a:solidFill>
        </p:spPr>
        <p:txBody>
          <a:bodyPr/>
          <a:lstStyle/>
          <a:p>
            <a:endParaRPr lang="en-GB"/>
          </a:p>
        </p:txBody>
      </p:sp>
      <p:sp>
        <p:nvSpPr>
          <p:cNvPr id="17" name="Text Placeholder 16">
            <a:extLst>
              <a:ext uri="{FF2B5EF4-FFF2-40B4-BE49-F238E27FC236}">
                <a16:creationId xmlns:a16="http://schemas.microsoft.com/office/drawing/2014/main" id="{C7411B03-A618-4F7F-7B23-2E2FE093322A}"/>
              </a:ext>
            </a:extLst>
          </p:cNvPr>
          <p:cNvSpPr>
            <a:spLocks noGrp="1"/>
          </p:cNvSpPr>
          <p:nvPr>
            <p:ph type="body" sz="quarter" idx="21"/>
          </p:nvPr>
        </p:nvSpPr>
        <p:spPr>
          <a:xfrm>
            <a:off x="995363" y="4191061"/>
            <a:ext cx="2261643" cy="1062037"/>
          </a:xfrm>
        </p:spPr>
        <p:txBody>
          <a:bodyPr/>
          <a:lstStyle>
            <a:lvl1pPr>
              <a:lnSpc>
                <a:spcPct val="80000"/>
              </a:lnSpc>
              <a:defRPr sz="3200">
                <a:solidFill>
                  <a:schemeClr val="tx2">
                    <a:lumMod val="50000"/>
                  </a:schemeClr>
                </a:solidFill>
                <a:latin typeface="+mj-lt"/>
              </a:defRPr>
            </a:lvl1pPr>
            <a:lvl2pPr>
              <a:defRPr>
                <a:solidFill>
                  <a:schemeClr val="tx2">
                    <a:lumMod val="50000"/>
                  </a:schemeClr>
                </a:solidFill>
              </a:defRPr>
            </a:lvl2pPr>
          </a:lstStyle>
          <a:p>
            <a:pPr lvl="0"/>
            <a:r>
              <a:rPr lang="en-US"/>
              <a:t>Click to edit Master text styles</a:t>
            </a:r>
          </a:p>
          <a:p>
            <a:pPr lvl="1"/>
            <a:r>
              <a:rPr lang="en-US"/>
              <a:t>Second level</a:t>
            </a:r>
          </a:p>
        </p:txBody>
      </p:sp>
      <p:sp>
        <p:nvSpPr>
          <p:cNvPr id="6" name="Rectangle 5">
            <a:extLst>
              <a:ext uri="{FF2B5EF4-FFF2-40B4-BE49-F238E27FC236}">
                <a16:creationId xmlns:a16="http://schemas.microsoft.com/office/drawing/2014/main" id="{C14FA145-7A72-E986-50CB-70E1333E1E70}"/>
              </a:ext>
            </a:extLst>
          </p:cNvPr>
          <p:cNvSpPr/>
          <p:nvPr userDrawn="1"/>
        </p:nvSpPr>
        <p:spPr>
          <a:xfrm>
            <a:off x="12321283" y="0"/>
            <a:ext cx="2820389" cy="4979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0" marR="0" lvl="0" indent="0" algn="l" defTabSz="485866" rtl="0" eaLnBrk="1" fontAlgn="auto" latinLnBrk="0" hangingPunct="1">
              <a:lnSpc>
                <a:spcPct val="100000"/>
              </a:lnSpc>
              <a:spcBef>
                <a:spcPts val="0"/>
              </a:spcBef>
              <a:spcAft>
                <a:spcPts val="300"/>
              </a:spcAft>
              <a:buClrTx/>
              <a:buSzTx/>
              <a:buFontTx/>
              <a:buNone/>
              <a:tabLst/>
              <a:defRPr/>
            </a:pPr>
            <a:r>
              <a:rPr lang="en-US" sz="1000" b="1">
                <a:solidFill>
                  <a:schemeClr val="bg1"/>
                </a:solidFill>
              </a:rPr>
              <a:t>Cover Letter Guide </a:t>
            </a:r>
          </a:p>
          <a:p>
            <a:pPr marL="0" marR="0" lvl="0" indent="0" algn="l" defTabSz="485866" rtl="0" eaLnBrk="1" fontAlgn="auto" latinLnBrk="0" hangingPunct="1">
              <a:lnSpc>
                <a:spcPct val="100000"/>
              </a:lnSpc>
              <a:spcBef>
                <a:spcPts val="0"/>
              </a:spcBef>
              <a:spcAft>
                <a:spcPts val="600"/>
              </a:spcAft>
              <a:buClrTx/>
              <a:buSzTx/>
              <a:buFontTx/>
              <a:buNone/>
              <a:tabLst/>
              <a:defRPr/>
            </a:pPr>
            <a:r>
              <a:rPr lang="en-US" sz="900" i="1">
                <a:solidFill>
                  <a:schemeClr val="bg1"/>
                </a:solidFill>
              </a:rPr>
              <a:t>(Write this after you have assessed the client needs/challenges. It can be one of the last things you write in the proposal)</a:t>
            </a:r>
            <a:endParaRPr lang="en-US" sz="900">
              <a:solidFill>
                <a:schemeClr val="bg1"/>
              </a:solidFill>
            </a:endParaRPr>
          </a:p>
          <a:p>
            <a:pPr marL="0" marR="0" lvl="0" indent="0" algn="l" defTabSz="485866" rtl="0" eaLnBrk="1" fontAlgn="auto" latinLnBrk="0" hangingPunct="1">
              <a:spcAft>
                <a:spcPts val="300"/>
              </a:spcAft>
              <a:buClrTx/>
              <a:buSzTx/>
              <a:buFontTx/>
              <a:buNone/>
              <a:tabLst/>
              <a:defRPr/>
            </a:pPr>
            <a:r>
              <a:rPr lang="en-US" sz="900">
                <a:solidFill>
                  <a:schemeClr val="bg1"/>
                </a:solidFill>
              </a:rPr>
              <a:t>1. Start with a compliment. State that you recognize the company’s role in the community, in innovation, etc. </a:t>
            </a:r>
          </a:p>
          <a:p>
            <a:pPr defTabSz="485866">
              <a:spcAft>
                <a:spcPts val="300"/>
              </a:spcAft>
              <a:defRPr/>
            </a:pPr>
            <a:r>
              <a:rPr lang="en-US" sz="900">
                <a:solidFill>
                  <a:schemeClr val="bg1"/>
                </a:solidFill>
              </a:rPr>
              <a:t>2</a:t>
            </a:r>
            <a:r>
              <a:rPr kumimoji="0" lang="en-US" sz="900" b="0" i="0" u="none" strike="noStrike" kern="1200" cap="none" spc="0" normalizeH="0" baseline="0" noProof="0">
                <a:ln>
                  <a:noFill/>
                </a:ln>
                <a:solidFill>
                  <a:schemeClr val="bg1"/>
                </a:solidFill>
                <a:effectLst/>
                <a:uLnTx/>
                <a:uFillTx/>
                <a:ea typeface="+mn-ea"/>
                <a:cs typeface="+mn-cs"/>
              </a:rPr>
              <a:t>. Thank them for the </a:t>
            </a:r>
            <a:r>
              <a:rPr lang="en-US" sz="900">
                <a:solidFill>
                  <a:schemeClr val="bg1"/>
                </a:solidFill>
              </a:rPr>
              <a:t>invitation to participate in a bid: </a:t>
            </a:r>
            <a:r>
              <a:rPr kumimoji="0" lang="en-GB" sz="900" b="0" i="0" u="none" strike="noStrike" kern="1200" cap="none" spc="0" normalizeH="0" baseline="0" noProof="0">
                <a:ln>
                  <a:noFill/>
                </a:ln>
                <a:solidFill>
                  <a:schemeClr val="bg1"/>
                </a:solidFill>
                <a:effectLst/>
                <a:uLnTx/>
                <a:uFillTx/>
                <a:ea typeface="+mn-ea"/>
                <a:cs typeface="+mn-cs"/>
              </a:rPr>
              <a:t> “</a:t>
            </a:r>
            <a:r>
              <a:rPr lang="en-GB" sz="900">
                <a:solidFill>
                  <a:schemeClr val="bg1"/>
                </a:solidFill>
              </a:rPr>
              <a:t>I</a:t>
            </a:r>
            <a:r>
              <a:rPr kumimoji="0" lang="en-GB" sz="900" b="0" i="0" u="none" strike="noStrike" kern="1200" cap="none" spc="0" normalizeH="0" baseline="0" noProof="0">
                <a:ln>
                  <a:noFill/>
                </a:ln>
                <a:solidFill>
                  <a:schemeClr val="bg1"/>
                </a:solidFill>
                <a:effectLst/>
                <a:uLnTx/>
                <a:uFillTx/>
                <a:ea typeface="+mn-ea"/>
                <a:cs typeface="+mn-cs"/>
              </a:rPr>
              <a:t>t is our privilege to show you what we have in store…” or, “ we are excited to have this opportunity to bring value a different part of </a:t>
            </a:r>
            <a:r>
              <a:rPr lang="en-GB" sz="900">
                <a:solidFill>
                  <a:schemeClr val="bg1"/>
                </a:solidFill>
              </a:rPr>
              <a:t>your </a:t>
            </a:r>
            <a:r>
              <a:rPr kumimoji="0" lang="en-GB" sz="900" b="0" i="0" u="none" strike="noStrike" kern="1200" cap="none" spc="0" normalizeH="0" baseline="0" noProof="0">
                <a:ln>
                  <a:noFill/>
                </a:ln>
                <a:solidFill>
                  <a:schemeClr val="bg1"/>
                </a:solidFill>
                <a:effectLst/>
                <a:uLnTx/>
                <a:uFillTx/>
                <a:ea typeface="+mn-ea"/>
                <a:cs typeface="+mn-cs"/>
              </a:rPr>
              <a:t>organization.“</a:t>
            </a:r>
          </a:p>
          <a:p>
            <a:pPr marL="0" marR="0" lvl="0" indent="0" algn="l" defTabSz="485866" rtl="0" eaLnBrk="1" fontAlgn="auto" latinLnBrk="0" hangingPunct="1">
              <a:spcAft>
                <a:spcPts val="300"/>
              </a:spcAft>
              <a:buClrTx/>
              <a:buSzTx/>
              <a:buFontTx/>
              <a:buNone/>
              <a:tabLst/>
              <a:defRPr/>
            </a:pPr>
            <a:r>
              <a:rPr lang="en-US" sz="900">
                <a:solidFill>
                  <a:schemeClr val="bg1"/>
                </a:solidFill>
              </a:rPr>
              <a:t>3. List 2-3 key offers by writing 1 sentence per offer or in bullets. Try to make them with the challenge/risk and our key offer.</a:t>
            </a:r>
          </a:p>
          <a:p>
            <a:pPr marL="0" marR="0" lvl="0" indent="0" algn="l" defTabSz="485866" rtl="0" eaLnBrk="1" fontAlgn="auto" latinLnBrk="0" hangingPunct="1">
              <a:spcAft>
                <a:spcPts val="300"/>
              </a:spcAft>
              <a:buClrTx/>
              <a:buSzTx/>
              <a:buFontTx/>
              <a:buNone/>
              <a:tabLst/>
              <a:defRPr/>
            </a:pPr>
            <a:r>
              <a:rPr kumimoji="0" lang="en-US" sz="900" b="0" i="0" u="none" strike="noStrike" kern="1200" cap="none" spc="0" normalizeH="0" baseline="0" noProof="0">
                <a:ln>
                  <a:noFill/>
                </a:ln>
                <a:solidFill>
                  <a:schemeClr val="bg1"/>
                </a:solidFill>
                <a:effectLst/>
                <a:uLnTx/>
                <a:uFillTx/>
                <a:ea typeface="+mn-ea"/>
                <a:cs typeface="+mn-cs"/>
              </a:rPr>
              <a:t>4. (</a:t>
            </a:r>
            <a:r>
              <a:rPr lang="en-US" sz="900">
                <a:solidFill>
                  <a:schemeClr val="bg1"/>
                </a:solidFill>
              </a:rPr>
              <a:t>Beginning or End) Acknowledge one of their recent projects, achievements or challenges to show that we understand their work.</a:t>
            </a:r>
          </a:p>
          <a:p>
            <a:pPr marL="0" marR="0" lvl="0" indent="0" algn="l" defTabSz="485866" rtl="0" eaLnBrk="1" fontAlgn="auto" latinLnBrk="0" hangingPunct="1">
              <a:spcAft>
                <a:spcPts val="300"/>
              </a:spcAft>
              <a:buClrTx/>
              <a:buSzTx/>
              <a:buFontTx/>
              <a:buNone/>
              <a:tabLst/>
              <a:defRPr/>
            </a:pPr>
            <a:r>
              <a:rPr kumimoji="0" lang="en-US" sz="900" b="0" i="0" u="none" strike="noStrike" kern="1200" cap="none" spc="0" normalizeH="0" baseline="0" noProof="0">
                <a:ln>
                  <a:noFill/>
                </a:ln>
                <a:solidFill>
                  <a:schemeClr val="bg1"/>
                </a:solidFill>
                <a:effectLst/>
                <a:uLnTx/>
                <a:uFillTx/>
                <a:ea typeface="+mn-ea"/>
                <a:cs typeface="+mn-cs"/>
              </a:rPr>
              <a:t>5. </a:t>
            </a:r>
            <a:r>
              <a:rPr kumimoji="0" lang="en-GB" sz="900" b="0" i="0" u="none" strike="noStrike" kern="1200" cap="none" spc="0" normalizeH="0" baseline="0" noProof="0">
                <a:ln>
                  <a:noFill/>
                </a:ln>
                <a:solidFill>
                  <a:schemeClr val="bg1"/>
                </a:solidFill>
                <a:effectLst/>
                <a:uLnTx/>
                <a:uFillTx/>
                <a:ea typeface="+mn-ea"/>
                <a:cs typeface="+mn-cs"/>
              </a:rPr>
              <a:t>Affirm our eagerness to participate in their journey or success.  </a:t>
            </a:r>
          </a:p>
          <a:p>
            <a:pPr marL="0" marR="0" lvl="0" indent="0" algn="l" defTabSz="485866" rtl="0" eaLnBrk="1" fontAlgn="auto" latinLnBrk="0" hangingPunct="1">
              <a:spcAft>
                <a:spcPts val="300"/>
              </a:spcAft>
              <a:buClrTx/>
              <a:buSzTx/>
              <a:buFontTx/>
              <a:buNone/>
              <a:tabLst/>
              <a:defRPr/>
            </a:pPr>
            <a:r>
              <a:rPr lang="en-GB" sz="900">
                <a:solidFill>
                  <a:schemeClr val="bg1"/>
                </a:solidFill>
              </a:rPr>
              <a:t>6. Closing:</a:t>
            </a:r>
          </a:p>
          <a:p>
            <a:pPr marL="130175" lvl="1" indent="-130175" defTabSz="485866">
              <a:buFont typeface="Arial" panose="020B0604020202020204" pitchFamily="34" charset="0"/>
              <a:buChar char="•"/>
              <a:defRPr/>
            </a:pPr>
            <a:r>
              <a:rPr lang="en-GB" sz="900">
                <a:solidFill>
                  <a:schemeClr val="bg1"/>
                </a:solidFill>
              </a:rPr>
              <a:t>Logistical note, “e.g. In the following pages, we have outlined the details of our offer.</a:t>
            </a:r>
          </a:p>
          <a:p>
            <a:pPr marL="130175" lvl="1" indent="-130175" defTabSz="485866">
              <a:spcAft>
                <a:spcPts val="600"/>
              </a:spcAft>
              <a:buFont typeface="Arial" panose="020B0604020202020204" pitchFamily="34" charset="0"/>
              <a:buChar char="•"/>
              <a:defRPr/>
            </a:pPr>
            <a:r>
              <a:rPr kumimoji="0" lang="en-GB" sz="900" b="0" i="0" u="none" strike="noStrike" kern="1200" cap="none" spc="0" normalizeH="0" baseline="0" noProof="0">
                <a:ln>
                  <a:noFill/>
                </a:ln>
                <a:solidFill>
                  <a:schemeClr val="bg1"/>
                </a:solidFill>
                <a:effectLst/>
                <a:uLnTx/>
                <a:uFillTx/>
                <a:ea typeface="+mn-ea"/>
                <a:cs typeface="+mn-cs"/>
              </a:rPr>
              <a:t>Closing statement that anticipates future conversations and availability.</a:t>
            </a:r>
            <a:endParaRPr lang="en-GB" sz="900">
              <a:solidFill>
                <a:schemeClr val="bg1"/>
              </a:solidFill>
            </a:endParaRPr>
          </a:p>
          <a:p>
            <a:pPr marL="0" marR="0" lvl="0" indent="0" algn="l" defTabSz="485866" rtl="0" eaLnBrk="1" fontAlgn="auto" latinLnBrk="0" hangingPunct="1">
              <a:lnSpc>
                <a:spcPct val="100000"/>
              </a:lnSpc>
              <a:spcBef>
                <a:spcPts val="0"/>
              </a:spcBef>
              <a:spcAft>
                <a:spcPts val="0"/>
              </a:spcAft>
              <a:buClrTx/>
              <a:buSzTx/>
              <a:buFontTx/>
              <a:buNone/>
              <a:tabLst/>
              <a:defRPr/>
            </a:pPr>
            <a:r>
              <a:rPr lang="en-GB" sz="900" u="sng">
                <a:solidFill>
                  <a:schemeClr val="bg1"/>
                </a:solidFill>
              </a:rPr>
              <a:t>Bonus</a:t>
            </a:r>
            <a:r>
              <a:rPr lang="en-GB" sz="900">
                <a:solidFill>
                  <a:schemeClr val="bg1"/>
                </a:solidFill>
              </a:rPr>
              <a:t>: </a:t>
            </a:r>
            <a:r>
              <a:rPr kumimoji="0" lang="en-GB" sz="900" b="0" i="0" u="none" strike="noStrike" kern="1200" cap="none" spc="0" normalizeH="0" baseline="0" noProof="0">
                <a:ln>
                  <a:noFill/>
                </a:ln>
                <a:solidFill>
                  <a:schemeClr val="bg1"/>
                </a:solidFill>
                <a:effectLst/>
                <a:uLnTx/>
                <a:uFillTx/>
                <a:ea typeface="+mn-ea"/>
                <a:cs typeface="+mn-cs"/>
              </a:rPr>
              <a:t>Reference a recent client meeting, e.g. “At our recent roundtable, Keith said…”</a:t>
            </a:r>
          </a:p>
          <a:p>
            <a:pPr marL="0" marR="0" lvl="0" indent="0" algn="l" defTabSz="485866" rtl="0" eaLnBrk="1" fontAlgn="auto" latinLnBrk="0" hangingPunct="1">
              <a:lnSpc>
                <a:spcPct val="100000"/>
              </a:lnSpc>
              <a:spcBef>
                <a:spcPts val="0"/>
              </a:spcBef>
              <a:spcAft>
                <a:spcPts val="0"/>
              </a:spcAft>
              <a:buClrTx/>
              <a:buSzTx/>
              <a:buFontTx/>
              <a:buNone/>
              <a:tabLst/>
              <a:defRPr/>
            </a:pPr>
            <a:r>
              <a:rPr lang="en-GB" sz="900" u="sng">
                <a:solidFill>
                  <a:schemeClr val="bg1"/>
                </a:solidFill>
              </a:rPr>
              <a:t>Bonus</a:t>
            </a:r>
            <a:r>
              <a:rPr lang="en-GB" sz="900">
                <a:solidFill>
                  <a:schemeClr val="bg1"/>
                </a:solidFill>
              </a:rPr>
              <a:t>:  If existing knowledge about the client is one of the selling points, you must be prepared to reference “that other project” in the letter or in the body of the proposal.</a:t>
            </a:r>
            <a:br>
              <a:rPr lang="en-GB" sz="900">
                <a:solidFill>
                  <a:schemeClr val="bg1"/>
                </a:solidFill>
              </a:rPr>
            </a:br>
            <a:r>
              <a:rPr lang="en-GB" sz="900" u="sng">
                <a:solidFill>
                  <a:schemeClr val="bg1"/>
                </a:solidFill>
              </a:rPr>
              <a:t>Bonus</a:t>
            </a:r>
            <a:r>
              <a:rPr lang="en-GB" sz="900">
                <a:solidFill>
                  <a:schemeClr val="bg1"/>
                </a:solidFill>
              </a:rPr>
              <a:t>: Less text = more impact.</a:t>
            </a:r>
            <a:endParaRPr kumimoji="0" lang="en-GB" sz="900" b="0" i="0" u="none" strike="noStrike" kern="1200" cap="none" spc="0" normalizeH="0" baseline="0" noProof="0">
              <a:ln>
                <a:noFill/>
              </a:ln>
              <a:solidFill>
                <a:schemeClr val="bg1"/>
              </a:solidFill>
              <a:effectLst/>
              <a:uLnTx/>
              <a:uFillTx/>
              <a:ea typeface="+mn-ea"/>
              <a:cs typeface="+mn-cs"/>
            </a:endParaRPr>
          </a:p>
        </p:txBody>
      </p:sp>
    </p:spTree>
    <p:extLst>
      <p:ext uri="{BB962C8B-B14F-4D97-AF65-F5344CB8AC3E}">
        <p14:creationId xmlns:p14="http://schemas.microsoft.com/office/powerpoint/2010/main" val="2365413153"/>
      </p:ext>
    </p:extLst>
  </p:cSld>
  <p:clrMapOvr>
    <a:masterClrMapping/>
  </p:clrMapOvr>
  <p:extLst>
    <p:ext uri="{DCECCB84-F9BA-43D5-87BE-67443E8EF086}">
      <p15:sldGuideLst xmlns:p15="http://schemas.microsoft.com/office/powerpoint/2012/main">
        <p15:guide id="1" pos="2252" userDrawn="1">
          <p15:clr>
            <a:srgbClr val="FBAE40"/>
          </p15:clr>
        </p15:guide>
        <p15:guide id="2" pos="2139" userDrawn="1">
          <p15:clr>
            <a:srgbClr val="FBAE40"/>
          </p15:clr>
        </p15:guide>
        <p15:guide id="3" pos="3778">
          <p15:clr>
            <a:srgbClr val="FBAE40"/>
          </p15:clr>
        </p15:guide>
        <p15:guide id="4" pos="3895">
          <p15:clr>
            <a:srgbClr val="FBAE40"/>
          </p15:clr>
        </p15:guide>
        <p15:guide id="5" pos="5420" userDrawn="1">
          <p15:clr>
            <a:srgbClr val="FBAE40"/>
          </p15:clr>
        </p15:guide>
        <p15:guide id="6" pos="5541"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am 01">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55D94C1-E564-AD3C-C208-4E4360635C8A}"/>
              </a:ext>
            </a:extLst>
          </p:cNvPr>
          <p:cNvSpPr/>
          <p:nvPr userDrawn="1"/>
        </p:nvSpPr>
        <p:spPr>
          <a:xfrm>
            <a:off x="3575050" y="971550"/>
            <a:ext cx="7624763" cy="4905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19" name="Text Placeholder 18">
            <a:extLst>
              <a:ext uri="{FF2B5EF4-FFF2-40B4-BE49-F238E27FC236}">
                <a16:creationId xmlns:a16="http://schemas.microsoft.com/office/drawing/2014/main" id="{39934107-29FC-4D50-4416-97D413477ADE}"/>
              </a:ext>
            </a:extLst>
          </p:cNvPr>
          <p:cNvSpPr>
            <a:spLocks noGrp="1"/>
          </p:cNvSpPr>
          <p:nvPr>
            <p:ph type="body" sz="quarter" idx="10"/>
          </p:nvPr>
        </p:nvSpPr>
        <p:spPr>
          <a:xfrm>
            <a:off x="995361" y="2097088"/>
            <a:ext cx="2400301" cy="3779837"/>
          </a:xfrm>
        </p:spPr>
        <p:txBody>
          <a:bodyPr/>
          <a:lstStyle>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DEE8D168-5491-8AE6-CE88-1ABF5D4C3862}"/>
              </a:ext>
            </a:extLst>
          </p:cNvPr>
          <p:cNvSpPr>
            <a:spLocks noGrp="1"/>
          </p:cNvSpPr>
          <p:nvPr>
            <p:ph type="pic" sz="quarter" idx="11"/>
          </p:nvPr>
        </p:nvSpPr>
        <p:spPr>
          <a:xfrm>
            <a:off x="6180138" y="431800"/>
            <a:ext cx="5019675" cy="898525"/>
          </a:xfrm>
          <a:solidFill>
            <a:schemeClr val="bg2"/>
          </a:solidFill>
        </p:spPr>
        <p:txBody>
          <a:bodyPr/>
          <a:lstStyle/>
          <a:p>
            <a:endParaRPr lang="en-GB"/>
          </a:p>
        </p:txBody>
      </p:sp>
      <p:sp>
        <p:nvSpPr>
          <p:cNvPr id="4" name="Title 3">
            <a:extLst>
              <a:ext uri="{FF2B5EF4-FFF2-40B4-BE49-F238E27FC236}">
                <a16:creationId xmlns:a16="http://schemas.microsoft.com/office/drawing/2014/main" id="{A90CAA30-E0C3-AEA0-3B92-D94C8C782459}"/>
              </a:ext>
            </a:extLst>
          </p:cNvPr>
          <p:cNvSpPr>
            <a:spLocks noGrp="1"/>
          </p:cNvSpPr>
          <p:nvPr>
            <p:ph type="title"/>
          </p:nvPr>
        </p:nvSpPr>
        <p:spPr>
          <a:xfrm>
            <a:off x="995361" y="431801"/>
            <a:ext cx="2400301" cy="1196974"/>
          </a:xfrm>
        </p:spPr>
        <p:txBody>
          <a:bodyPr/>
          <a:lstStyle/>
          <a:p>
            <a:r>
              <a:rPr lang="en-US"/>
              <a:t>Click to edit Master title style</a:t>
            </a:r>
            <a:endParaRPr lang="en-GB"/>
          </a:p>
        </p:txBody>
      </p:sp>
    </p:spTree>
    <p:extLst>
      <p:ext uri="{BB962C8B-B14F-4D97-AF65-F5344CB8AC3E}">
        <p14:creationId xmlns:p14="http://schemas.microsoft.com/office/powerpoint/2010/main" val="1342932964"/>
      </p:ext>
    </p:extLst>
  </p:cSld>
  <p:clrMapOvr>
    <a:masterClrMapping/>
  </p:clrMapOvr>
  <p:extLst>
    <p:ext uri="{DCECCB84-F9BA-43D5-87BE-67443E8EF086}">
      <p15:sldGuideLst xmlns:p15="http://schemas.microsoft.com/office/powerpoint/2012/main">
        <p15:guide id="1" pos="3893">
          <p15:clr>
            <a:srgbClr val="FBAE40"/>
          </p15:clr>
        </p15:guide>
        <p15:guide id="2" pos="2139" userDrawn="1">
          <p15:clr>
            <a:srgbClr val="FBAE40"/>
          </p15:clr>
        </p15:guide>
        <p15:guide id="3" pos="2252" userDrawn="1">
          <p15:clr>
            <a:srgbClr val="FBAE40"/>
          </p15:clr>
        </p15:guide>
        <p15:guide id="5" pos="5414" userDrawn="1">
          <p15:clr>
            <a:srgbClr val="FBAE40"/>
          </p15:clr>
        </p15:guide>
        <p15:guide id="6" pos="5530" userDrawn="1">
          <p15:clr>
            <a:srgbClr val="FBAE40"/>
          </p15:clr>
        </p15:guide>
        <p15:guide id="7" pos="378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02">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55D94C1-E564-AD3C-C208-4E4360635C8A}"/>
              </a:ext>
            </a:extLst>
          </p:cNvPr>
          <p:cNvSpPr/>
          <p:nvPr userDrawn="1"/>
        </p:nvSpPr>
        <p:spPr>
          <a:xfrm>
            <a:off x="4440239" y="765176"/>
            <a:ext cx="6756398" cy="511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19" name="Text Placeholder 18">
            <a:extLst>
              <a:ext uri="{FF2B5EF4-FFF2-40B4-BE49-F238E27FC236}">
                <a16:creationId xmlns:a16="http://schemas.microsoft.com/office/drawing/2014/main" id="{39934107-29FC-4D50-4416-97D413477ADE}"/>
              </a:ext>
            </a:extLst>
          </p:cNvPr>
          <p:cNvSpPr>
            <a:spLocks noGrp="1"/>
          </p:cNvSpPr>
          <p:nvPr>
            <p:ph type="body" sz="quarter" idx="10"/>
          </p:nvPr>
        </p:nvSpPr>
        <p:spPr>
          <a:xfrm>
            <a:off x="995364" y="1754477"/>
            <a:ext cx="3281362" cy="4032250"/>
          </a:xfrm>
        </p:spPr>
        <p:txBody>
          <a:bodyPr/>
          <a:lstStyle>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DEE8D168-5491-8AE6-CE88-1ABF5D4C3862}"/>
              </a:ext>
            </a:extLst>
          </p:cNvPr>
          <p:cNvSpPr>
            <a:spLocks noGrp="1"/>
          </p:cNvSpPr>
          <p:nvPr>
            <p:ph type="pic" sz="quarter" idx="11"/>
          </p:nvPr>
        </p:nvSpPr>
        <p:spPr>
          <a:xfrm>
            <a:off x="6180138" y="431800"/>
            <a:ext cx="5019675" cy="893763"/>
          </a:xfrm>
          <a:solidFill>
            <a:schemeClr val="bg2"/>
          </a:solidFill>
        </p:spPr>
        <p:txBody>
          <a:bodyPr/>
          <a:lstStyle/>
          <a:p>
            <a:endParaRPr lang="en-GB"/>
          </a:p>
        </p:txBody>
      </p:sp>
      <p:sp>
        <p:nvSpPr>
          <p:cNvPr id="4" name="Title 3">
            <a:extLst>
              <a:ext uri="{FF2B5EF4-FFF2-40B4-BE49-F238E27FC236}">
                <a16:creationId xmlns:a16="http://schemas.microsoft.com/office/drawing/2014/main" id="{A90CAA30-E0C3-AEA0-3B92-D94C8C782459}"/>
              </a:ext>
            </a:extLst>
          </p:cNvPr>
          <p:cNvSpPr>
            <a:spLocks noGrp="1"/>
          </p:cNvSpPr>
          <p:nvPr>
            <p:ph type="title"/>
          </p:nvPr>
        </p:nvSpPr>
        <p:spPr>
          <a:xfrm>
            <a:off x="995364" y="431800"/>
            <a:ext cx="3281362" cy="854363"/>
          </a:xfrm>
        </p:spPr>
        <p:txBody>
          <a:bodyPr/>
          <a:lstStyle/>
          <a:p>
            <a:r>
              <a:rPr lang="en-US"/>
              <a:t>Click to edit Master title style</a:t>
            </a:r>
            <a:endParaRPr lang="en-GB"/>
          </a:p>
        </p:txBody>
      </p:sp>
    </p:spTree>
    <p:extLst>
      <p:ext uri="{BB962C8B-B14F-4D97-AF65-F5344CB8AC3E}">
        <p14:creationId xmlns:p14="http://schemas.microsoft.com/office/powerpoint/2010/main" val="1018789981"/>
      </p:ext>
    </p:extLst>
  </p:cSld>
  <p:clrMapOvr>
    <a:masterClrMapping/>
  </p:clrMapOvr>
  <p:extLst>
    <p:ext uri="{DCECCB84-F9BA-43D5-87BE-67443E8EF086}">
      <p15:sldGuideLst xmlns:p15="http://schemas.microsoft.com/office/powerpoint/2012/main">
        <p15:guide id="1" pos="3893">
          <p15:clr>
            <a:srgbClr val="FBAE40"/>
          </p15:clr>
        </p15:guide>
        <p15:guide id="2" pos="2694" userDrawn="1">
          <p15:clr>
            <a:srgbClr val="FBAE40"/>
          </p15:clr>
        </p15:guide>
        <p15:guide id="3" pos="2797" userDrawn="1">
          <p15:clr>
            <a:srgbClr val="FBAE40"/>
          </p15:clr>
        </p15:guide>
        <p15:guide id="5" pos="5552">
          <p15:clr>
            <a:srgbClr val="FBAE40"/>
          </p15:clr>
        </p15:guide>
        <p15:guide id="6" pos="5669">
          <p15:clr>
            <a:srgbClr val="FBAE40"/>
          </p15:clr>
        </p15:guide>
        <p15:guide id="7" pos="378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x servi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42D8B4-C2F1-EC76-D11A-CA23C7D25A38}"/>
              </a:ext>
            </a:extLst>
          </p:cNvPr>
          <p:cNvSpPr/>
          <p:nvPr userDrawn="1"/>
        </p:nvSpPr>
        <p:spPr>
          <a:xfrm>
            <a:off x="3575050" y="431800"/>
            <a:ext cx="7624763" cy="54451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4" name="Text Placeholder 18">
            <a:extLst>
              <a:ext uri="{FF2B5EF4-FFF2-40B4-BE49-F238E27FC236}">
                <a16:creationId xmlns:a16="http://schemas.microsoft.com/office/drawing/2014/main" id="{76776236-5288-7C01-81F0-1AD559AF372D}"/>
              </a:ext>
            </a:extLst>
          </p:cNvPr>
          <p:cNvSpPr>
            <a:spLocks noGrp="1"/>
          </p:cNvSpPr>
          <p:nvPr>
            <p:ph type="body" sz="quarter" idx="10"/>
          </p:nvPr>
        </p:nvSpPr>
        <p:spPr>
          <a:xfrm>
            <a:off x="995361" y="2097088"/>
            <a:ext cx="2400301" cy="3779837"/>
          </a:xfrm>
        </p:spPr>
        <p:txBody>
          <a:bodyPr/>
          <a:lstStyle>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3">
            <a:extLst>
              <a:ext uri="{FF2B5EF4-FFF2-40B4-BE49-F238E27FC236}">
                <a16:creationId xmlns:a16="http://schemas.microsoft.com/office/drawing/2014/main" id="{6CC2A020-08B3-7191-B070-7DD8582FA22B}"/>
              </a:ext>
            </a:extLst>
          </p:cNvPr>
          <p:cNvSpPr>
            <a:spLocks noGrp="1"/>
          </p:cNvSpPr>
          <p:nvPr>
            <p:ph type="title"/>
          </p:nvPr>
        </p:nvSpPr>
        <p:spPr>
          <a:xfrm>
            <a:off x="995361" y="431801"/>
            <a:ext cx="2400301" cy="1196974"/>
          </a:xfrm>
        </p:spPr>
        <p:txBody>
          <a:bodyPr/>
          <a:lstStyle/>
          <a:p>
            <a:r>
              <a:rPr lang="en-US"/>
              <a:t>Click to edit Master title style</a:t>
            </a:r>
            <a:endParaRPr lang="en-GB"/>
          </a:p>
        </p:txBody>
      </p:sp>
    </p:spTree>
    <p:extLst>
      <p:ext uri="{BB962C8B-B14F-4D97-AF65-F5344CB8AC3E}">
        <p14:creationId xmlns:p14="http://schemas.microsoft.com/office/powerpoint/2010/main" val="1409750763"/>
      </p:ext>
    </p:extLst>
  </p:cSld>
  <p:clrMapOvr>
    <a:masterClrMapping/>
  </p:clrMapOvr>
  <p:extLst>
    <p:ext uri="{DCECCB84-F9BA-43D5-87BE-67443E8EF086}">
      <p15:sldGuideLst xmlns:p15="http://schemas.microsoft.com/office/powerpoint/2012/main">
        <p15:guide id="1" orient="horz" pos="278">
          <p15:clr>
            <a:srgbClr val="FBAE40"/>
          </p15:clr>
        </p15:guide>
        <p15:guide id="2" pos="2150" userDrawn="1">
          <p15:clr>
            <a:srgbClr val="FBAE40"/>
          </p15:clr>
        </p15:guide>
        <p15:guide id="3" pos="2252"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Executive summary 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650C5B-23D9-79E9-E637-52FAFED6BCBF}"/>
              </a:ext>
            </a:extLst>
          </p:cNvPr>
          <p:cNvSpPr/>
          <p:nvPr userDrawn="1"/>
        </p:nvSpPr>
        <p:spPr>
          <a:xfrm>
            <a:off x="1589881" y="6434355"/>
            <a:ext cx="8784000" cy="293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3" name="Rectangle 2">
            <a:extLst>
              <a:ext uri="{FF2B5EF4-FFF2-40B4-BE49-F238E27FC236}">
                <a16:creationId xmlns:a16="http://schemas.microsoft.com/office/drawing/2014/main" id="{17604BD0-36F5-9F0E-CEE4-D926D1D60A9B}"/>
              </a:ext>
            </a:extLst>
          </p:cNvPr>
          <p:cNvSpPr/>
          <p:nvPr userDrawn="1"/>
        </p:nvSpPr>
        <p:spPr>
          <a:xfrm>
            <a:off x="1243013" y="6243638"/>
            <a:ext cx="7772400" cy="4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5" name="Rectangle 4">
            <a:extLst>
              <a:ext uri="{FF2B5EF4-FFF2-40B4-BE49-F238E27FC236}">
                <a16:creationId xmlns:a16="http://schemas.microsoft.com/office/drawing/2014/main" id="{2B0941A2-46FF-5F0B-F83E-0D9CB9B6EA10}"/>
              </a:ext>
            </a:extLst>
          </p:cNvPr>
          <p:cNvSpPr/>
          <p:nvPr userDrawn="1"/>
        </p:nvSpPr>
        <p:spPr>
          <a:xfrm>
            <a:off x="0" y="0"/>
            <a:ext cx="3395663" cy="68580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7" name="Title 1">
            <a:extLst>
              <a:ext uri="{FF2B5EF4-FFF2-40B4-BE49-F238E27FC236}">
                <a16:creationId xmlns:a16="http://schemas.microsoft.com/office/drawing/2014/main" id="{E94B9C7C-8B5E-9BE6-33AB-D90FE97E32E1}"/>
              </a:ext>
            </a:extLst>
          </p:cNvPr>
          <p:cNvSpPr>
            <a:spLocks noGrp="1"/>
          </p:cNvSpPr>
          <p:nvPr>
            <p:ph type="title"/>
          </p:nvPr>
        </p:nvSpPr>
        <p:spPr>
          <a:xfrm>
            <a:off x="1006986" y="431800"/>
            <a:ext cx="2236086" cy="854363"/>
          </a:xfrm>
        </p:spPr>
        <p:txBody>
          <a:bodyPr/>
          <a:lstStyle>
            <a:lvl1pPr>
              <a:defRPr>
                <a:solidFill>
                  <a:schemeClr val="bg1">
                    <a:lumMod val="100000"/>
                  </a:schemeClr>
                </a:solidFill>
              </a:defRPr>
            </a:lvl1pPr>
          </a:lstStyle>
          <a:p>
            <a:r>
              <a:rPr lang="en-US"/>
              <a:t>Click to edit Master title</a:t>
            </a:r>
            <a:endParaRPr lang="en-GB"/>
          </a:p>
        </p:txBody>
      </p:sp>
      <p:sp>
        <p:nvSpPr>
          <p:cNvPr id="9" name="Text Placeholder 3">
            <a:extLst>
              <a:ext uri="{FF2B5EF4-FFF2-40B4-BE49-F238E27FC236}">
                <a16:creationId xmlns:a16="http://schemas.microsoft.com/office/drawing/2014/main" id="{1412AE68-4152-E910-406F-C1A4727BD00B}"/>
              </a:ext>
            </a:extLst>
          </p:cNvPr>
          <p:cNvSpPr>
            <a:spLocks noGrp="1"/>
          </p:cNvSpPr>
          <p:nvPr>
            <p:ph type="body" sz="quarter" idx="14"/>
          </p:nvPr>
        </p:nvSpPr>
        <p:spPr>
          <a:xfrm>
            <a:off x="1006984" y="1745389"/>
            <a:ext cx="2236088" cy="3881000"/>
          </a:xfrm>
          <a:prstGeom prst="rect">
            <a:avLst/>
          </a:prstGeom>
        </p:spPr>
        <p:txBody>
          <a:bodyPr/>
          <a:lstStyle>
            <a:lvl1pPr>
              <a:defRPr sz="1100">
                <a:solidFill>
                  <a:schemeClr val="bg1">
                    <a:lumMod val="100000"/>
                  </a:schemeClr>
                </a:solidFill>
              </a:defRPr>
            </a:lvl1pPr>
            <a:lvl2pPr>
              <a:spcAft>
                <a:spcPts val="1200"/>
              </a:spcAft>
              <a:defRPr>
                <a:solidFill>
                  <a:schemeClr val="bg1">
                    <a:lumMod val="100000"/>
                  </a:schemeClr>
                </a:solidFill>
              </a:defRPr>
            </a:lvl2pPr>
            <a:lvl3pPr>
              <a:spcAft>
                <a:spcPts val="1200"/>
              </a:spcAft>
              <a:defRPr>
                <a:solidFill>
                  <a:schemeClr val="bg1">
                    <a:lumMod val="100000"/>
                  </a:schemeClr>
                </a:solidFill>
              </a:defRPr>
            </a:lvl3pPr>
            <a:lvl4pPr>
              <a:spcAft>
                <a:spcPts val="1200"/>
              </a:spcAft>
              <a:defRPr>
                <a:solidFill>
                  <a:schemeClr val="bg1">
                    <a:lumMod val="100000"/>
                  </a:schemeClr>
                </a:solidFill>
              </a:defRPr>
            </a:lvl4pPr>
            <a:lvl5pPr>
              <a:spcAft>
                <a:spcPts val="1200"/>
              </a:spcAft>
              <a:defRPr>
                <a:solidFill>
                  <a:schemeClr val="bg1">
                    <a:lumMod val="10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19">
            <a:extLst>
              <a:ext uri="{FF2B5EF4-FFF2-40B4-BE49-F238E27FC236}">
                <a16:creationId xmlns:a16="http://schemas.microsoft.com/office/drawing/2014/main" id="{BFDB31E7-210A-9ED5-C840-6D9148433778}"/>
              </a:ext>
              <a:ext uri="{C183D7F6-B498-43B3-948B-1728B52AA6E4}">
                <adec:decorative xmlns:adec="http://schemas.microsoft.com/office/drawing/2017/decorative" val="1"/>
              </a:ext>
            </a:extLst>
          </p:cNvPr>
          <p:cNvSpPr>
            <a:spLocks noEditPoints="1"/>
          </p:cNvSpPr>
          <p:nvPr userDrawn="1"/>
        </p:nvSpPr>
        <p:spPr bwMode="auto">
          <a:xfrm>
            <a:off x="995363"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TextBox 12">
            <a:extLst>
              <a:ext uri="{FF2B5EF4-FFF2-40B4-BE49-F238E27FC236}">
                <a16:creationId xmlns:a16="http://schemas.microsoft.com/office/drawing/2014/main" id="{253A9643-FC87-A6EA-7BFF-D15CA0B00DAF}"/>
              </a:ext>
              <a:ext uri="{C183D7F6-B498-43B3-948B-1728B52AA6E4}">
                <adec:decorative xmlns:adec="http://schemas.microsoft.com/office/drawing/2017/decorative" val="1"/>
              </a:ext>
            </a:extLst>
          </p:cNvPr>
          <p:cNvSpPr txBox="1">
            <a:spLocks/>
          </p:cNvSpPr>
          <p:nvPr userDrawn="1"/>
        </p:nvSpPr>
        <p:spPr>
          <a:xfrm>
            <a:off x="3591476"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1355028789"/>
      </p:ext>
    </p:extLst>
  </p:cSld>
  <p:clrMapOvr>
    <a:masterClrMapping/>
  </p:clrMapOvr>
  <p:extLst>
    <p:ext uri="{DCECCB84-F9BA-43D5-87BE-67443E8EF086}">
      <p15:sldGuideLst xmlns:p15="http://schemas.microsoft.com/office/powerpoint/2012/main">
        <p15:guide id="5" pos="2139" userDrawn="1">
          <p15:clr>
            <a:srgbClr val="FBAE40"/>
          </p15:clr>
        </p15:guide>
        <p15:guide id="6" pos="2252" userDrawn="1">
          <p15:clr>
            <a:srgbClr val="FBAE40"/>
          </p15:clr>
        </p15:guide>
        <p15:guide id="7" pos="5421" userDrawn="1">
          <p15:clr>
            <a:srgbClr val="FBAE40"/>
          </p15:clr>
        </p15:guide>
        <p15:guide id="8" pos="5523" userDrawn="1">
          <p15:clr>
            <a:srgbClr val="FBAE40"/>
          </p15:clr>
        </p15:guide>
        <p15:guide id="9" pos="3784">
          <p15:clr>
            <a:srgbClr val="FBAE40"/>
          </p15:clr>
        </p15:guide>
        <p15:guide id="10" pos="389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column text II">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7850E6-BAF2-49FC-58E2-60CD1648EBD7}"/>
              </a:ext>
            </a:extLst>
          </p:cNvPr>
          <p:cNvSpPr>
            <a:spLocks noGrp="1"/>
          </p:cNvSpPr>
          <p:nvPr>
            <p:ph type="body" sz="quarter" idx="10"/>
          </p:nvPr>
        </p:nvSpPr>
        <p:spPr>
          <a:xfrm>
            <a:off x="995362" y="1628776"/>
            <a:ext cx="2417763" cy="4248149"/>
          </a:xfrm>
          <a:solidFill>
            <a:schemeClr val="tx2"/>
          </a:solidFill>
        </p:spPr>
        <p:txBody>
          <a:bodyPr lIns="90000" tIns="90000" rIns="90000" bIns="90000"/>
          <a:lstStyle>
            <a:lvl1pPr>
              <a:defRPr lang="en-US" sz="1800" b="0" kern="1200" dirty="0">
                <a:solidFill>
                  <a:schemeClr val="accent3">
                    <a:lumMod val="10000"/>
                    <a:lumOff val="90000"/>
                  </a:schemeClr>
                </a:solidFill>
                <a:latin typeface="+mj-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80000"/>
              </a:lnSpc>
              <a:spcBef>
                <a:spcPts val="0"/>
              </a:spcBef>
              <a:spcAft>
                <a:spcPts val="600"/>
              </a:spcAft>
              <a:buFontTx/>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0179E928-8D96-D68B-4527-45E3E02E7047}"/>
              </a:ext>
            </a:extLst>
          </p:cNvPr>
          <p:cNvSpPr>
            <a:spLocks noGrp="1"/>
          </p:cNvSpPr>
          <p:nvPr>
            <p:ph type="body" sz="quarter" idx="11"/>
          </p:nvPr>
        </p:nvSpPr>
        <p:spPr>
          <a:xfrm>
            <a:off x="3575050" y="1628776"/>
            <a:ext cx="4156075" cy="4248149"/>
          </a:xfrm>
        </p:spPr>
        <p:txBody>
          <a:bodyPr/>
          <a:lstStyle>
            <a:lvl1pPr>
              <a:lnSpc>
                <a:spcPct val="105000"/>
              </a:lnSpc>
              <a:spcAft>
                <a:spcPts val="600"/>
              </a:spcAft>
              <a:defRPr/>
            </a:lvl1pPr>
            <a:lvl2pPr>
              <a:lnSpc>
                <a:spcPct val="105000"/>
              </a:lnSpc>
              <a:spcAft>
                <a:spcPts val="600"/>
              </a:spcAft>
              <a:defRPr/>
            </a:lvl2pPr>
            <a:lvl3pPr>
              <a:lnSpc>
                <a:spcPct val="105000"/>
              </a:lnSpc>
              <a:spcAft>
                <a:spcPts val="600"/>
              </a:spcAft>
              <a:defRPr/>
            </a:lvl3pPr>
            <a:lvl4pPr>
              <a:lnSpc>
                <a:spcPct val="105000"/>
              </a:lnSpc>
              <a:spcAft>
                <a:spcPts val="600"/>
              </a:spcAft>
              <a:defRPr/>
            </a:lvl4pPr>
            <a:lvl5pPr>
              <a:lnSpc>
                <a:spcPct val="105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3">
            <a:extLst>
              <a:ext uri="{FF2B5EF4-FFF2-40B4-BE49-F238E27FC236}">
                <a16:creationId xmlns:a16="http://schemas.microsoft.com/office/drawing/2014/main" id="{6A0F42D6-E90B-E273-CE59-F8C60DE4E973}"/>
              </a:ext>
            </a:extLst>
          </p:cNvPr>
          <p:cNvSpPr>
            <a:spLocks noGrp="1"/>
          </p:cNvSpPr>
          <p:nvPr>
            <p:ph type="body" sz="quarter" idx="12"/>
          </p:nvPr>
        </p:nvSpPr>
        <p:spPr>
          <a:xfrm>
            <a:off x="7924802" y="774413"/>
            <a:ext cx="3275012" cy="1322676"/>
          </a:xfrm>
          <a:solidFill>
            <a:schemeClr val="accent3">
              <a:lumMod val="10000"/>
              <a:lumOff val="90000"/>
            </a:schemeClr>
          </a:solidFill>
        </p:spPr>
        <p:txBody>
          <a:bodyPr lIns="90000" tIns="90000" rIns="90000" bIns="90000"/>
          <a:lstStyle>
            <a:lvl1pPr>
              <a:lnSpc>
                <a:spcPct val="80000"/>
              </a:lnSpc>
              <a:spcAft>
                <a:spcPts val="600"/>
              </a:spcAft>
              <a:defRPr sz="1800">
                <a:solidFill>
                  <a:schemeClr val="tx2"/>
                </a:solidFill>
                <a:latin typeface="+mj-lt"/>
              </a:defRPr>
            </a:lvl1pPr>
            <a:lvl2pPr>
              <a:lnSpc>
                <a:spcPct val="105000"/>
              </a:lnSpc>
              <a:spcAft>
                <a:spcPts val="300"/>
              </a:spcAft>
              <a:defRPr/>
            </a:lvl2pPr>
            <a:lvl3pPr>
              <a:lnSpc>
                <a:spcPct val="105000"/>
              </a:lnSpc>
              <a:spcAft>
                <a:spcPts val="300"/>
              </a:spcAft>
              <a:defRPr/>
            </a:lvl3pPr>
            <a:lvl4pPr>
              <a:lnSpc>
                <a:spcPct val="105000"/>
              </a:lnSpc>
              <a:spcAft>
                <a:spcPts val="300"/>
              </a:spcAft>
              <a:defRPr/>
            </a:lvl4pPr>
            <a:lvl5pPr>
              <a:lnSpc>
                <a:spcPct val="105000"/>
              </a:lnSpc>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a:extLst>
              <a:ext uri="{FF2B5EF4-FFF2-40B4-BE49-F238E27FC236}">
                <a16:creationId xmlns:a16="http://schemas.microsoft.com/office/drawing/2014/main" id="{BC7396D9-314A-18C7-6295-D8F881757BBC}"/>
              </a:ext>
            </a:extLst>
          </p:cNvPr>
          <p:cNvSpPr>
            <a:spLocks noGrp="1"/>
          </p:cNvSpPr>
          <p:nvPr>
            <p:ph type="title"/>
          </p:nvPr>
        </p:nvSpPr>
        <p:spPr>
          <a:xfrm>
            <a:off x="995362" y="774412"/>
            <a:ext cx="6735763" cy="551152"/>
          </a:xfrm>
        </p:spPr>
        <p:txBody>
          <a:bodyPr/>
          <a:lstStyle/>
          <a:p>
            <a:r>
              <a:rPr lang="en-US"/>
              <a:t>Click to edit Master title style</a:t>
            </a:r>
            <a:endParaRPr lang="en-GB"/>
          </a:p>
        </p:txBody>
      </p:sp>
      <p:sp>
        <p:nvSpPr>
          <p:cNvPr id="7" name="Text Placeholder 3">
            <a:extLst>
              <a:ext uri="{FF2B5EF4-FFF2-40B4-BE49-F238E27FC236}">
                <a16:creationId xmlns:a16="http://schemas.microsoft.com/office/drawing/2014/main" id="{E8F51B13-16F7-66A7-1BF7-C205830FCAED}"/>
              </a:ext>
            </a:extLst>
          </p:cNvPr>
          <p:cNvSpPr>
            <a:spLocks noGrp="1"/>
          </p:cNvSpPr>
          <p:nvPr>
            <p:ph type="body" sz="quarter" idx="13"/>
          </p:nvPr>
        </p:nvSpPr>
        <p:spPr>
          <a:xfrm>
            <a:off x="7924801" y="2251710"/>
            <a:ext cx="3275012" cy="3625215"/>
          </a:xfrm>
          <a:solidFill>
            <a:schemeClr val="bg1">
              <a:lumMod val="95000"/>
            </a:schemeClr>
          </a:solidFill>
        </p:spPr>
        <p:txBody>
          <a:bodyPr lIns="90000" tIns="90000" rIns="90000" bIns="90000"/>
          <a:lstStyle>
            <a:lvl1pPr>
              <a:lnSpc>
                <a:spcPct val="105000"/>
              </a:lnSpc>
              <a:spcAft>
                <a:spcPts val="600"/>
              </a:spcAft>
              <a:defRPr lang="en-US" sz="1800" b="0" kern="1200" dirty="0">
                <a:solidFill>
                  <a:schemeClr val="tx2"/>
                </a:solidFill>
                <a:latin typeface="+mj-lt"/>
                <a:ea typeface="+mn-ea"/>
                <a:cs typeface="+mn-cs"/>
              </a:defRPr>
            </a:lvl1pPr>
            <a:lvl2pPr>
              <a:lnSpc>
                <a:spcPct val="105000"/>
              </a:lnSpc>
              <a:spcAft>
                <a:spcPts val="300"/>
              </a:spcAft>
              <a:defRPr/>
            </a:lvl2pPr>
            <a:lvl3pPr>
              <a:lnSpc>
                <a:spcPct val="105000"/>
              </a:lnSpc>
              <a:spcAft>
                <a:spcPts val="300"/>
              </a:spcAft>
              <a:defRPr/>
            </a:lvl3pPr>
            <a:lvl4pPr>
              <a:lnSpc>
                <a:spcPct val="105000"/>
              </a:lnSpc>
              <a:spcAft>
                <a:spcPts val="300"/>
              </a:spcAft>
              <a:defRPr/>
            </a:lvl4pPr>
            <a:lvl5pPr>
              <a:lnSpc>
                <a:spcPct val="105000"/>
              </a:lnSpc>
              <a:spcAft>
                <a:spcPts val="300"/>
              </a:spcAft>
              <a:defRPr/>
            </a:lvl5pPr>
          </a:lstStyle>
          <a:p>
            <a:pPr marL="0" lvl="0" indent="0" algn="l" defTabSz="914400" rtl="0" eaLnBrk="1" latinLnBrk="0" hangingPunct="1">
              <a:lnSpc>
                <a:spcPct val="80000"/>
              </a:lnSpc>
              <a:spcBef>
                <a:spcPts val="0"/>
              </a:spcBef>
              <a:spcAft>
                <a:spcPts val="600"/>
              </a:spcAft>
              <a:buFontTx/>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a:extLst>
              <a:ext uri="{FF2B5EF4-FFF2-40B4-BE49-F238E27FC236}">
                <a16:creationId xmlns:a16="http://schemas.microsoft.com/office/drawing/2014/main" id="{00E79B81-2B23-9A02-0501-94620D16FB6B}"/>
              </a:ext>
            </a:extLst>
          </p:cNvPr>
          <p:cNvSpPr>
            <a:spLocks noGrp="1"/>
          </p:cNvSpPr>
          <p:nvPr>
            <p:ph type="body" sz="quarter" idx="14" hasCustomPrompt="1"/>
          </p:nvPr>
        </p:nvSpPr>
        <p:spPr>
          <a:xfrm>
            <a:off x="-1" y="219075"/>
            <a:ext cx="3413125" cy="284163"/>
          </a:xfrm>
          <a:gradFill>
            <a:gsLst>
              <a:gs pos="0">
                <a:schemeClr val="accent5"/>
              </a:gs>
              <a:gs pos="100000">
                <a:schemeClr val="accent1"/>
              </a:gs>
            </a:gsLst>
            <a:lin ang="0" scaled="1"/>
          </a:gradFill>
          <a:effectLst>
            <a:outerShdw blurRad="50800" dist="38100" dir="2700000" algn="tl" rotWithShape="0">
              <a:prstClr val="black">
                <a:alpha val="40000"/>
              </a:prstClr>
            </a:outerShdw>
          </a:effectLst>
        </p:spPr>
        <p:txBody>
          <a:bodyPr lIns="990000" tIns="0" rIns="0" bIns="0" anchor="ctr" anchorCtr="0"/>
          <a:lstStyle>
            <a:lvl1pPr>
              <a:defRPr>
                <a:solidFill>
                  <a:schemeClr val="bg1"/>
                </a:solidFill>
              </a:defRPr>
            </a:lvl1pPr>
          </a:lstStyle>
          <a:p>
            <a:pPr lvl="0"/>
            <a:r>
              <a:rPr lang="en-US"/>
              <a:t>CLICK TO EDIT</a:t>
            </a:r>
            <a:endParaRPr lang="en-GB"/>
          </a:p>
        </p:txBody>
      </p:sp>
    </p:spTree>
    <p:extLst>
      <p:ext uri="{BB962C8B-B14F-4D97-AF65-F5344CB8AC3E}">
        <p14:creationId xmlns:p14="http://schemas.microsoft.com/office/powerpoint/2010/main" val="1617400532"/>
      </p:ext>
    </p:extLst>
  </p:cSld>
  <p:clrMapOvr>
    <a:masterClrMapping/>
  </p:clrMapOvr>
  <p:extLst>
    <p:ext uri="{DCECCB84-F9BA-43D5-87BE-67443E8EF086}">
      <p15:sldGuideLst xmlns:p15="http://schemas.microsoft.com/office/powerpoint/2012/main">
        <p15:guide id="1" pos="2150" userDrawn="1">
          <p15:clr>
            <a:srgbClr val="FBAE40"/>
          </p15:clr>
        </p15:guide>
        <p15:guide id="2" pos="4870" userDrawn="1">
          <p15:clr>
            <a:srgbClr val="FBAE40"/>
          </p15:clr>
        </p15:guide>
        <p15:guide id="3" pos="2252" userDrawn="1">
          <p15:clr>
            <a:srgbClr val="FBAE40"/>
          </p15:clr>
        </p15:guide>
        <p15:guide id="4" pos="4992"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hree column text II">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4D8BA46-2698-14FD-6E73-2A2443BCA1AB}"/>
              </a:ext>
            </a:extLst>
          </p:cNvPr>
          <p:cNvSpPr>
            <a:spLocks noGrp="1"/>
          </p:cNvSpPr>
          <p:nvPr>
            <p:ph type="title"/>
          </p:nvPr>
        </p:nvSpPr>
        <p:spPr>
          <a:xfrm>
            <a:off x="995364" y="431800"/>
            <a:ext cx="10204450" cy="533400"/>
          </a:xfrm>
        </p:spPr>
        <p:txBody>
          <a:bodyPr/>
          <a:lstStyle/>
          <a:p>
            <a:r>
              <a:rPr lang="en-US"/>
              <a:t>Click to edit Master title style</a:t>
            </a:r>
            <a:endParaRPr lang="en-GB"/>
          </a:p>
        </p:txBody>
      </p:sp>
      <p:sp>
        <p:nvSpPr>
          <p:cNvPr id="9" name="Rectangle: Top Corners Rounded 8">
            <a:extLst>
              <a:ext uri="{FF2B5EF4-FFF2-40B4-BE49-F238E27FC236}">
                <a16:creationId xmlns:a16="http://schemas.microsoft.com/office/drawing/2014/main" id="{E9F17482-6ED9-81AB-1A47-6C590C0A6953}"/>
              </a:ext>
            </a:extLst>
          </p:cNvPr>
          <p:cNvSpPr/>
          <p:nvPr userDrawn="1"/>
        </p:nvSpPr>
        <p:spPr>
          <a:xfrm>
            <a:off x="8558744" y="-4401"/>
            <a:ext cx="2641069" cy="769575"/>
          </a:xfrm>
          <a:prstGeom prst="round2SameRect">
            <a:avLst>
              <a:gd name="adj1" fmla="val 0"/>
              <a:gd name="adj2"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err="1">
              <a:ln>
                <a:noFill/>
              </a:ln>
              <a:solidFill>
                <a:srgbClr val="FFFFFF"/>
              </a:solidFill>
              <a:effectLst/>
              <a:uLnTx/>
              <a:uFillTx/>
              <a:latin typeface="Arial"/>
              <a:ea typeface="+mn-ea"/>
              <a:cs typeface="+mn-cs"/>
            </a:endParaRPr>
          </a:p>
        </p:txBody>
      </p:sp>
      <p:sp>
        <p:nvSpPr>
          <p:cNvPr id="10" name="Text Placeholder 7">
            <a:extLst>
              <a:ext uri="{FF2B5EF4-FFF2-40B4-BE49-F238E27FC236}">
                <a16:creationId xmlns:a16="http://schemas.microsoft.com/office/drawing/2014/main" id="{E9C3B958-D6D7-169A-4333-000561C069EE}"/>
              </a:ext>
            </a:extLst>
          </p:cNvPr>
          <p:cNvSpPr>
            <a:spLocks noGrp="1"/>
          </p:cNvSpPr>
          <p:nvPr>
            <p:ph type="body" sz="quarter" idx="10" hasCustomPrompt="1"/>
          </p:nvPr>
        </p:nvSpPr>
        <p:spPr>
          <a:xfrm>
            <a:off x="8736016" y="380385"/>
            <a:ext cx="1719262" cy="186881"/>
          </a:xfrm>
        </p:spPr>
        <p:txBody>
          <a:bodyPr/>
          <a:lstStyle>
            <a:lvl1pPr>
              <a:lnSpc>
                <a:spcPct val="70000"/>
              </a:lnSpc>
              <a:spcAft>
                <a:spcPts val="0"/>
              </a:spcAft>
              <a:defRPr sz="2200" b="1">
                <a:solidFill>
                  <a:schemeClr val="accent3">
                    <a:lumMod val="10000"/>
                    <a:lumOff val="90000"/>
                  </a:schemeClr>
                </a:solidFill>
                <a:latin typeface="+mj-lt"/>
              </a:defRPr>
            </a:lvl1pPr>
          </a:lstStyle>
          <a:p>
            <a:pPr lvl="0"/>
            <a:r>
              <a:rPr lang="en-US"/>
              <a:t>Click to edit text</a:t>
            </a:r>
            <a:endParaRPr lang="en-GB"/>
          </a:p>
        </p:txBody>
      </p:sp>
      <p:sp>
        <p:nvSpPr>
          <p:cNvPr id="11" name="TextBox 10">
            <a:extLst>
              <a:ext uri="{FF2B5EF4-FFF2-40B4-BE49-F238E27FC236}">
                <a16:creationId xmlns:a16="http://schemas.microsoft.com/office/drawing/2014/main" id="{FFFA8B6D-C39D-2AE2-4956-009E42B33DD8}"/>
              </a:ext>
            </a:extLst>
          </p:cNvPr>
          <p:cNvSpPr txBox="1"/>
          <p:nvPr userDrawn="1"/>
        </p:nvSpPr>
        <p:spPr>
          <a:xfrm>
            <a:off x="8736016" y="143318"/>
            <a:ext cx="1439862" cy="186881"/>
          </a:xfrm>
          <a:prstGeom prst="rect">
            <a:avLst/>
          </a:prstGeom>
        </p:spPr>
        <p:txBody>
          <a:bodyPr vert="horz" wrap="square" lIns="0" tIns="0" rIns="0" bIns="0" rtlCol="0" anchor="t" anchorCtr="0">
            <a:noAutofit/>
          </a:bodyPr>
          <a:lstStyle/>
          <a:p>
            <a:pPr algn="l">
              <a:spcAft>
                <a:spcPts val="600"/>
              </a:spcAft>
            </a:pPr>
            <a:r>
              <a:rPr lang="en-GB" sz="1100">
                <a:solidFill>
                  <a:schemeClr val="bg1"/>
                </a:solidFill>
              </a:rPr>
              <a:t>TIMELINE</a:t>
            </a:r>
          </a:p>
        </p:txBody>
      </p:sp>
      <p:sp>
        <p:nvSpPr>
          <p:cNvPr id="12" name="Text Placeholder 10">
            <a:extLst>
              <a:ext uri="{FF2B5EF4-FFF2-40B4-BE49-F238E27FC236}">
                <a16:creationId xmlns:a16="http://schemas.microsoft.com/office/drawing/2014/main" id="{5909CD02-D485-9460-2F11-E05429A4C336}"/>
              </a:ext>
            </a:extLst>
          </p:cNvPr>
          <p:cNvSpPr>
            <a:spLocks noGrp="1"/>
          </p:cNvSpPr>
          <p:nvPr>
            <p:ph type="body" sz="quarter" idx="11"/>
          </p:nvPr>
        </p:nvSpPr>
        <p:spPr>
          <a:xfrm>
            <a:off x="995362" y="1330325"/>
            <a:ext cx="2415381" cy="4546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0">
            <a:extLst>
              <a:ext uri="{FF2B5EF4-FFF2-40B4-BE49-F238E27FC236}">
                <a16:creationId xmlns:a16="http://schemas.microsoft.com/office/drawing/2014/main" id="{C376198B-1B76-A8AA-C902-FD06FA354A54}"/>
              </a:ext>
            </a:extLst>
          </p:cNvPr>
          <p:cNvSpPr>
            <a:spLocks noGrp="1"/>
          </p:cNvSpPr>
          <p:nvPr>
            <p:ph type="body" sz="quarter" idx="12"/>
          </p:nvPr>
        </p:nvSpPr>
        <p:spPr>
          <a:xfrm>
            <a:off x="3575050" y="1330325"/>
            <a:ext cx="4156075" cy="4546601"/>
          </a:xfrm>
          <a:solidFill>
            <a:schemeClr val="bg1">
              <a:lumMod val="95000"/>
            </a:schemeClr>
          </a:solidFill>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0">
            <a:extLst>
              <a:ext uri="{FF2B5EF4-FFF2-40B4-BE49-F238E27FC236}">
                <a16:creationId xmlns:a16="http://schemas.microsoft.com/office/drawing/2014/main" id="{DC4E56F7-49AA-6FEF-31FC-7775927FB85F}"/>
              </a:ext>
            </a:extLst>
          </p:cNvPr>
          <p:cNvSpPr>
            <a:spLocks noGrp="1"/>
          </p:cNvSpPr>
          <p:nvPr>
            <p:ph type="body" sz="quarter" idx="13"/>
          </p:nvPr>
        </p:nvSpPr>
        <p:spPr>
          <a:xfrm>
            <a:off x="7924801" y="1330325"/>
            <a:ext cx="3271838" cy="4546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4687417"/>
      </p:ext>
    </p:extLst>
  </p:cSld>
  <p:clrMapOvr>
    <a:masterClrMapping/>
  </p:clrMapOvr>
  <p:extLst>
    <p:ext uri="{DCECCB84-F9BA-43D5-87BE-67443E8EF086}">
      <p15:sldGuideLst xmlns:p15="http://schemas.microsoft.com/office/powerpoint/2012/main">
        <p15:guide id="1" pos="2150" userDrawn="1">
          <p15:clr>
            <a:srgbClr val="FBAE40"/>
          </p15:clr>
        </p15:guide>
        <p15:guide id="2" pos="4870" userDrawn="1">
          <p15:clr>
            <a:srgbClr val="FBAE40"/>
          </p15:clr>
        </p15:guide>
        <p15:guide id="3" pos="2252" userDrawn="1">
          <p15:clr>
            <a:srgbClr val="FBAE40"/>
          </p15:clr>
        </p15:guide>
        <p15:guide id="4" pos="4992"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Fees 0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45CDA42-2F5A-4857-AF5A-59C799D05511}"/>
              </a:ext>
            </a:extLst>
          </p:cNvPr>
          <p:cNvGraphicFramePr>
            <a:graphicFrameLocks noChangeAspect="1"/>
          </p:cNvGraphicFramePr>
          <p:nvPr userDrawn="1">
            <p:custDataLst>
              <p:tags r:id="rId1"/>
            </p:custDataLst>
            <p:extLst>
              <p:ext uri="{D42A27DB-BD31-4B8C-83A1-F6EECF244321}">
                <p14:modId xmlns:p14="http://schemas.microsoft.com/office/powerpoint/2010/main" val="29497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B45CDA42-2F5A-4857-AF5A-59C799D055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1D103C6E-6745-9E73-B3AD-8D83D7C1E67B}"/>
              </a:ext>
            </a:extLst>
          </p:cNvPr>
          <p:cNvSpPr txBox="1"/>
          <p:nvPr userDrawn="1"/>
        </p:nvSpPr>
        <p:spPr>
          <a:xfrm>
            <a:off x="12286694" y="-1"/>
            <a:ext cx="2197402" cy="5202937"/>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GB" sz="1000" b="1">
                <a:solidFill>
                  <a:schemeClr val="bg1"/>
                </a:solidFill>
              </a:rPr>
              <a:t>Fee Card – Instructions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000" b="0">
                <a:solidFill>
                  <a:schemeClr val="bg1"/>
                </a:solidFill>
              </a:rPr>
              <a:t>Under this section, we’ve provided </a:t>
            </a:r>
            <a:r>
              <a:rPr lang="en-GB" sz="1000" b="1">
                <a:solidFill>
                  <a:schemeClr val="bg1"/>
                </a:solidFill>
              </a:rPr>
              <a:t>different fee card options</a:t>
            </a:r>
            <a:r>
              <a:rPr lang="en-GB" sz="1000" b="0">
                <a:solidFill>
                  <a:schemeClr val="bg1"/>
                </a:solidFill>
              </a:rPr>
              <a:t>. </a:t>
            </a:r>
            <a:r>
              <a:rPr lang="en-GB" sz="1000" b="0">
                <a:solidFill>
                  <a:schemeClr val="bg1"/>
                </a:solidFill>
                <a:highlight>
                  <a:srgbClr val="FF00FF"/>
                </a:highlight>
              </a:rPr>
              <a:t>Highlighted texts </a:t>
            </a:r>
            <a:r>
              <a:rPr lang="en-GB" sz="1000" b="0">
                <a:solidFill>
                  <a:schemeClr val="bg1"/>
                </a:solidFill>
              </a:rPr>
              <a:t>are to be customized.</a:t>
            </a:r>
          </a:p>
          <a:p>
            <a:pPr algn="l">
              <a:spcAft>
                <a:spcPts val="600"/>
              </a:spcAft>
            </a:pPr>
            <a:r>
              <a:rPr lang="en-GB" sz="1000" b="0">
                <a:solidFill>
                  <a:schemeClr val="bg1"/>
                </a:solidFill>
              </a:rPr>
              <a:t>The commercial section needs to consider multiple elements when communicating with clients and each of these are built into these slides. </a:t>
            </a:r>
          </a:p>
          <a:p>
            <a:pPr algn="l">
              <a:spcAft>
                <a:spcPts val="600"/>
              </a:spcAft>
            </a:pPr>
            <a:r>
              <a:rPr lang="en-GB" sz="1000" b="0">
                <a:solidFill>
                  <a:schemeClr val="bg1"/>
                </a:solidFill>
              </a:rPr>
              <a:t>Should you want to remove a slide, consider where you will ensure that the topic is documented or referenced in your commercial proposal.</a:t>
            </a:r>
          </a:p>
          <a:p>
            <a:pPr marL="228600" indent="-228600" algn="l">
              <a:spcAft>
                <a:spcPts val="600"/>
              </a:spcAft>
              <a:buFont typeface="+mj-lt"/>
              <a:buAutoNum type="arabicPeriod"/>
            </a:pPr>
            <a:r>
              <a:rPr lang="en-GB" sz="1000" b="0">
                <a:solidFill>
                  <a:schemeClr val="bg1"/>
                </a:solidFill>
              </a:rPr>
              <a:t>Introduction to the fee and how we came to the ultimate amount</a:t>
            </a:r>
          </a:p>
          <a:p>
            <a:pPr marL="228600" indent="-228600" algn="l">
              <a:spcAft>
                <a:spcPts val="600"/>
              </a:spcAft>
              <a:buFont typeface="+mj-lt"/>
              <a:buAutoNum type="arabicPeriod"/>
            </a:pPr>
            <a:r>
              <a:rPr lang="en-GB" sz="1000" b="1">
                <a:solidFill>
                  <a:schemeClr val="bg1"/>
                </a:solidFill>
              </a:rPr>
              <a:t>Slides 77 and 78 </a:t>
            </a:r>
            <a:r>
              <a:rPr lang="en-GB" sz="1000" b="0">
                <a:solidFill>
                  <a:schemeClr val="bg1"/>
                </a:solidFill>
              </a:rPr>
              <a:t>list fees according to services to be provided. Fill table as needed, removing any extra rows and columns.</a:t>
            </a:r>
          </a:p>
          <a:p>
            <a:pPr marL="228600" indent="-228600" algn="l">
              <a:spcAft>
                <a:spcPts val="600"/>
              </a:spcAft>
              <a:buFont typeface="+mj-lt"/>
              <a:buAutoNum type="arabicPeriod"/>
            </a:pPr>
            <a:r>
              <a:rPr lang="en-GB" sz="1000" b="1">
                <a:solidFill>
                  <a:schemeClr val="bg1"/>
                </a:solidFill>
              </a:rPr>
              <a:t>Slides 79 and 80 </a:t>
            </a:r>
            <a:r>
              <a:rPr lang="en-GB" sz="1000" b="0">
                <a:solidFill>
                  <a:schemeClr val="bg1"/>
                </a:solidFill>
              </a:rPr>
              <a:t>base the fees on staff level rather than services. Feel free to adjust numbers as needed, in coordination with the engagement leaders. </a:t>
            </a:r>
          </a:p>
          <a:p>
            <a:pPr marL="228600" indent="-228600" algn="l">
              <a:spcAft>
                <a:spcPts val="600"/>
              </a:spcAft>
              <a:buFont typeface="+mj-lt"/>
              <a:buAutoNum type="arabicPeriod"/>
            </a:pPr>
            <a:r>
              <a:rPr lang="en-GB" sz="1000" b="0">
                <a:solidFill>
                  <a:schemeClr val="bg1"/>
                </a:solidFill>
              </a:rPr>
              <a:t>Graph options are available on slides 78 and 80.</a:t>
            </a:r>
          </a:p>
        </p:txBody>
      </p:sp>
      <p:sp>
        <p:nvSpPr>
          <p:cNvPr id="7" name="Rectangle 6">
            <a:extLst>
              <a:ext uri="{FF2B5EF4-FFF2-40B4-BE49-F238E27FC236}">
                <a16:creationId xmlns:a16="http://schemas.microsoft.com/office/drawing/2014/main" id="{C8B62D28-54E1-2A9F-A61A-CD5247EC3E3C}"/>
              </a:ext>
            </a:extLst>
          </p:cNvPr>
          <p:cNvSpPr/>
          <p:nvPr userDrawn="1"/>
        </p:nvSpPr>
        <p:spPr>
          <a:xfrm>
            <a:off x="1243013" y="6243638"/>
            <a:ext cx="7772400" cy="4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10" name="Rectangle 9">
            <a:extLst>
              <a:ext uri="{FF2B5EF4-FFF2-40B4-BE49-F238E27FC236}">
                <a16:creationId xmlns:a16="http://schemas.microsoft.com/office/drawing/2014/main" id="{A8DC0D29-4E68-57BE-0C1E-B31E63CB9EB0}"/>
              </a:ext>
            </a:extLst>
          </p:cNvPr>
          <p:cNvSpPr/>
          <p:nvPr userDrawn="1"/>
        </p:nvSpPr>
        <p:spPr>
          <a:xfrm>
            <a:off x="0" y="0"/>
            <a:ext cx="3395663" cy="68580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15" name="Title 1">
            <a:extLst>
              <a:ext uri="{FF2B5EF4-FFF2-40B4-BE49-F238E27FC236}">
                <a16:creationId xmlns:a16="http://schemas.microsoft.com/office/drawing/2014/main" id="{E521D19E-E833-A5D9-C580-47CCB2D7FFFF}"/>
              </a:ext>
            </a:extLst>
          </p:cNvPr>
          <p:cNvSpPr>
            <a:spLocks noGrp="1"/>
          </p:cNvSpPr>
          <p:nvPr>
            <p:ph type="title"/>
          </p:nvPr>
        </p:nvSpPr>
        <p:spPr>
          <a:xfrm>
            <a:off x="1006986" y="431800"/>
            <a:ext cx="2236086" cy="854363"/>
          </a:xfrm>
        </p:spPr>
        <p:txBody>
          <a:bodyPr/>
          <a:lstStyle>
            <a:lvl1pPr>
              <a:defRPr>
                <a:solidFill>
                  <a:schemeClr val="bg1">
                    <a:lumMod val="100000"/>
                  </a:schemeClr>
                </a:solidFill>
              </a:defRPr>
            </a:lvl1pPr>
          </a:lstStyle>
          <a:p>
            <a:r>
              <a:rPr lang="en-US"/>
              <a:t>Click to edit Master title</a:t>
            </a:r>
            <a:endParaRPr lang="en-GB"/>
          </a:p>
        </p:txBody>
      </p:sp>
      <p:sp>
        <p:nvSpPr>
          <p:cNvPr id="16" name="Text Placeholder 3">
            <a:extLst>
              <a:ext uri="{FF2B5EF4-FFF2-40B4-BE49-F238E27FC236}">
                <a16:creationId xmlns:a16="http://schemas.microsoft.com/office/drawing/2014/main" id="{A002D162-9C9B-0475-B34E-C10AFACC3B70}"/>
              </a:ext>
            </a:extLst>
          </p:cNvPr>
          <p:cNvSpPr>
            <a:spLocks noGrp="1"/>
          </p:cNvSpPr>
          <p:nvPr>
            <p:ph type="body" sz="quarter" idx="14"/>
          </p:nvPr>
        </p:nvSpPr>
        <p:spPr>
          <a:xfrm>
            <a:off x="1006984" y="1745389"/>
            <a:ext cx="2236088" cy="3881000"/>
          </a:xfrm>
          <a:prstGeom prst="rect">
            <a:avLst/>
          </a:prstGeom>
        </p:spPr>
        <p:txBody>
          <a:bodyPr/>
          <a:lstStyle>
            <a:lvl1pPr>
              <a:defRPr sz="1100">
                <a:solidFill>
                  <a:schemeClr val="bg1">
                    <a:lumMod val="100000"/>
                  </a:schemeClr>
                </a:solidFill>
              </a:defRPr>
            </a:lvl1pPr>
            <a:lvl2pPr>
              <a:spcAft>
                <a:spcPts val="1200"/>
              </a:spcAft>
              <a:defRPr>
                <a:solidFill>
                  <a:schemeClr val="bg1">
                    <a:lumMod val="100000"/>
                  </a:schemeClr>
                </a:solidFill>
              </a:defRPr>
            </a:lvl2pPr>
            <a:lvl3pPr>
              <a:spcAft>
                <a:spcPts val="1200"/>
              </a:spcAft>
              <a:defRPr>
                <a:solidFill>
                  <a:schemeClr val="bg1">
                    <a:lumMod val="100000"/>
                  </a:schemeClr>
                </a:solidFill>
              </a:defRPr>
            </a:lvl3pPr>
            <a:lvl4pPr>
              <a:spcAft>
                <a:spcPts val="1200"/>
              </a:spcAft>
              <a:defRPr>
                <a:solidFill>
                  <a:schemeClr val="bg1">
                    <a:lumMod val="100000"/>
                  </a:schemeClr>
                </a:solidFill>
              </a:defRPr>
            </a:lvl4pPr>
            <a:lvl5pPr>
              <a:spcAft>
                <a:spcPts val="1200"/>
              </a:spcAft>
              <a:defRPr>
                <a:solidFill>
                  <a:schemeClr val="bg1">
                    <a:lumMod val="10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reeform 19">
            <a:extLst>
              <a:ext uri="{FF2B5EF4-FFF2-40B4-BE49-F238E27FC236}">
                <a16:creationId xmlns:a16="http://schemas.microsoft.com/office/drawing/2014/main" id="{55AF6B57-D16F-5183-B0F2-5B93FF8B3377}"/>
              </a:ext>
              <a:ext uri="{C183D7F6-B498-43B3-948B-1728B52AA6E4}">
                <adec:decorative xmlns:adec="http://schemas.microsoft.com/office/drawing/2017/decorative" val="1"/>
              </a:ext>
            </a:extLst>
          </p:cNvPr>
          <p:cNvSpPr>
            <a:spLocks noEditPoints="1"/>
          </p:cNvSpPr>
          <p:nvPr userDrawn="1"/>
        </p:nvSpPr>
        <p:spPr bwMode="auto">
          <a:xfrm>
            <a:off x="995363"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8" name="TextBox 17">
            <a:extLst>
              <a:ext uri="{FF2B5EF4-FFF2-40B4-BE49-F238E27FC236}">
                <a16:creationId xmlns:a16="http://schemas.microsoft.com/office/drawing/2014/main" id="{A7FF6CC5-6303-0CED-A443-0700F6C255A0}"/>
              </a:ext>
              <a:ext uri="{C183D7F6-B498-43B3-948B-1728B52AA6E4}">
                <adec:decorative xmlns:adec="http://schemas.microsoft.com/office/drawing/2017/decorative" val="1"/>
              </a:ext>
            </a:extLst>
          </p:cNvPr>
          <p:cNvSpPr txBox="1">
            <a:spLocks/>
          </p:cNvSpPr>
          <p:nvPr userDrawn="1"/>
        </p:nvSpPr>
        <p:spPr>
          <a:xfrm>
            <a:off x="3591476"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4211035093"/>
      </p:ext>
    </p:extLst>
  </p:cSld>
  <p:clrMapOvr>
    <a:masterClrMapping/>
  </p:clrMapOvr>
  <p:extLst>
    <p:ext uri="{DCECCB84-F9BA-43D5-87BE-67443E8EF086}">
      <p15:sldGuideLst xmlns:p15="http://schemas.microsoft.com/office/powerpoint/2012/main">
        <p15:guide id="1" pos="2139" userDrawn="1">
          <p15:clr>
            <a:srgbClr val="FBAE40"/>
          </p15:clr>
        </p15:guide>
        <p15:guide id="2" pos="2253"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Fees 0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D2039B-6807-010F-673F-A4777EBCB7E5}"/>
              </a:ext>
            </a:extLst>
          </p:cNvPr>
          <p:cNvSpPr/>
          <p:nvPr userDrawn="1"/>
        </p:nvSpPr>
        <p:spPr>
          <a:xfrm>
            <a:off x="8778876" y="439736"/>
            <a:ext cx="2420938" cy="54373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noAutofit/>
          </a:bodyPr>
          <a:lstStyle/>
          <a:p>
            <a:pPr algn="l"/>
            <a:endParaRPr lang="en-US" sz="1500" err="1">
              <a:solidFill>
                <a:schemeClr val="bg1"/>
              </a:solidFill>
            </a:endParaRPr>
          </a:p>
        </p:txBody>
      </p:sp>
      <p:sp>
        <p:nvSpPr>
          <p:cNvPr id="6" name="Text Placeholder 5">
            <a:extLst>
              <a:ext uri="{FF2B5EF4-FFF2-40B4-BE49-F238E27FC236}">
                <a16:creationId xmlns:a16="http://schemas.microsoft.com/office/drawing/2014/main" id="{7D3CA43E-6197-65ED-7F10-D8F9A16F0662}"/>
              </a:ext>
            </a:extLst>
          </p:cNvPr>
          <p:cNvSpPr>
            <a:spLocks noGrp="1"/>
          </p:cNvSpPr>
          <p:nvPr>
            <p:ph type="body" sz="quarter" idx="11"/>
          </p:nvPr>
        </p:nvSpPr>
        <p:spPr>
          <a:xfrm>
            <a:off x="3575051" y="449261"/>
            <a:ext cx="5032374" cy="5427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5">
            <a:extLst>
              <a:ext uri="{FF2B5EF4-FFF2-40B4-BE49-F238E27FC236}">
                <a16:creationId xmlns:a16="http://schemas.microsoft.com/office/drawing/2014/main" id="{7969D838-6C9D-1E48-C968-286B4A0C3C98}"/>
              </a:ext>
            </a:extLst>
          </p:cNvPr>
          <p:cNvSpPr>
            <a:spLocks noGrp="1"/>
          </p:cNvSpPr>
          <p:nvPr>
            <p:ph type="body" sz="quarter" idx="13"/>
          </p:nvPr>
        </p:nvSpPr>
        <p:spPr>
          <a:xfrm>
            <a:off x="8948542" y="607816"/>
            <a:ext cx="2075058" cy="5085882"/>
          </a:xfrm>
        </p:spPr>
        <p:txBody>
          <a:bodyPr/>
          <a:lstStyle>
            <a:lvl1pPr>
              <a:lnSpc>
                <a:spcPct val="70000"/>
              </a:lnSpc>
              <a:defRPr sz="2000">
                <a:solidFill>
                  <a:schemeClr val="tx1"/>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a:extLst>
              <a:ext uri="{FF2B5EF4-FFF2-40B4-BE49-F238E27FC236}">
                <a16:creationId xmlns:a16="http://schemas.microsoft.com/office/drawing/2014/main" id="{C09158CC-996C-EFBD-5DAE-079C59DAD91C}"/>
              </a:ext>
            </a:extLst>
          </p:cNvPr>
          <p:cNvSpPr/>
          <p:nvPr userDrawn="1"/>
        </p:nvSpPr>
        <p:spPr>
          <a:xfrm>
            <a:off x="1243013" y="6243638"/>
            <a:ext cx="7772400" cy="4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7" name="Rectangle 6">
            <a:extLst>
              <a:ext uri="{FF2B5EF4-FFF2-40B4-BE49-F238E27FC236}">
                <a16:creationId xmlns:a16="http://schemas.microsoft.com/office/drawing/2014/main" id="{44698DA6-38FF-44E8-34FD-DB7236C5CCD8}"/>
              </a:ext>
            </a:extLst>
          </p:cNvPr>
          <p:cNvSpPr/>
          <p:nvPr userDrawn="1"/>
        </p:nvSpPr>
        <p:spPr>
          <a:xfrm>
            <a:off x="0" y="0"/>
            <a:ext cx="3395663" cy="685800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sp>
        <p:nvSpPr>
          <p:cNvPr id="8" name="Title 1">
            <a:extLst>
              <a:ext uri="{FF2B5EF4-FFF2-40B4-BE49-F238E27FC236}">
                <a16:creationId xmlns:a16="http://schemas.microsoft.com/office/drawing/2014/main" id="{0AC1A679-C489-C4F5-3C9B-20C285F7F5EB}"/>
              </a:ext>
            </a:extLst>
          </p:cNvPr>
          <p:cNvSpPr>
            <a:spLocks noGrp="1"/>
          </p:cNvSpPr>
          <p:nvPr>
            <p:ph type="title"/>
          </p:nvPr>
        </p:nvSpPr>
        <p:spPr>
          <a:xfrm>
            <a:off x="1006986" y="431800"/>
            <a:ext cx="2236086" cy="854363"/>
          </a:xfrm>
        </p:spPr>
        <p:txBody>
          <a:bodyPr/>
          <a:lstStyle>
            <a:lvl1pPr>
              <a:defRPr>
                <a:solidFill>
                  <a:schemeClr val="bg1">
                    <a:lumMod val="100000"/>
                  </a:schemeClr>
                </a:solidFill>
              </a:defRPr>
            </a:lvl1pPr>
          </a:lstStyle>
          <a:p>
            <a:r>
              <a:rPr lang="en-US"/>
              <a:t>Click to edit Master title</a:t>
            </a:r>
            <a:endParaRPr lang="en-GB"/>
          </a:p>
        </p:txBody>
      </p:sp>
      <p:sp>
        <p:nvSpPr>
          <p:cNvPr id="9" name="Text Placeholder 3">
            <a:extLst>
              <a:ext uri="{FF2B5EF4-FFF2-40B4-BE49-F238E27FC236}">
                <a16:creationId xmlns:a16="http://schemas.microsoft.com/office/drawing/2014/main" id="{D5C1C1B2-1670-BEF7-AF5C-F46DCD18B970}"/>
              </a:ext>
            </a:extLst>
          </p:cNvPr>
          <p:cNvSpPr>
            <a:spLocks noGrp="1"/>
          </p:cNvSpPr>
          <p:nvPr>
            <p:ph type="body" sz="quarter" idx="14"/>
          </p:nvPr>
        </p:nvSpPr>
        <p:spPr>
          <a:xfrm>
            <a:off x="1006984" y="1745389"/>
            <a:ext cx="2236088" cy="3881000"/>
          </a:xfrm>
          <a:prstGeom prst="rect">
            <a:avLst/>
          </a:prstGeom>
        </p:spPr>
        <p:txBody>
          <a:bodyPr/>
          <a:lstStyle>
            <a:lvl1pPr>
              <a:defRPr sz="1100">
                <a:solidFill>
                  <a:schemeClr val="bg1">
                    <a:lumMod val="100000"/>
                  </a:schemeClr>
                </a:solidFill>
              </a:defRPr>
            </a:lvl1pPr>
            <a:lvl2pPr>
              <a:spcAft>
                <a:spcPts val="1200"/>
              </a:spcAft>
              <a:defRPr>
                <a:solidFill>
                  <a:schemeClr val="bg1">
                    <a:lumMod val="100000"/>
                  </a:schemeClr>
                </a:solidFill>
              </a:defRPr>
            </a:lvl2pPr>
            <a:lvl3pPr>
              <a:spcAft>
                <a:spcPts val="1200"/>
              </a:spcAft>
              <a:defRPr>
                <a:solidFill>
                  <a:schemeClr val="bg1">
                    <a:lumMod val="100000"/>
                  </a:schemeClr>
                </a:solidFill>
              </a:defRPr>
            </a:lvl3pPr>
            <a:lvl4pPr>
              <a:spcAft>
                <a:spcPts val="1200"/>
              </a:spcAft>
              <a:defRPr>
                <a:solidFill>
                  <a:schemeClr val="bg1">
                    <a:lumMod val="100000"/>
                  </a:schemeClr>
                </a:solidFill>
              </a:defRPr>
            </a:lvl4pPr>
            <a:lvl5pPr>
              <a:spcAft>
                <a:spcPts val="1200"/>
              </a:spcAft>
              <a:defRPr>
                <a:solidFill>
                  <a:schemeClr val="bg1">
                    <a:lumMod val="10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reeform 19">
            <a:extLst>
              <a:ext uri="{FF2B5EF4-FFF2-40B4-BE49-F238E27FC236}">
                <a16:creationId xmlns:a16="http://schemas.microsoft.com/office/drawing/2014/main" id="{98F1D9DD-778E-5762-59DD-0C2774D61287}"/>
              </a:ext>
              <a:ext uri="{C183D7F6-B498-43B3-948B-1728B52AA6E4}">
                <adec:decorative xmlns:adec="http://schemas.microsoft.com/office/drawing/2017/decorative" val="1"/>
              </a:ext>
            </a:extLst>
          </p:cNvPr>
          <p:cNvSpPr>
            <a:spLocks noEditPoints="1"/>
          </p:cNvSpPr>
          <p:nvPr userDrawn="1"/>
        </p:nvSpPr>
        <p:spPr bwMode="auto">
          <a:xfrm>
            <a:off x="995363"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TextBox 13">
            <a:extLst>
              <a:ext uri="{FF2B5EF4-FFF2-40B4-BE49-F238E27FC236}">
                <a16:creationId xmlns:a16="http://schemas.microsoft.com/office/drawing/2014/main" id="{F9C69475-E3A2-0989-7792-C993556AB5CD}"/>
              </a:ext>
              <a:ext uri="{C183D7F6-B498-43B3-948B-1728B52AA6E4}">
                <adec:decorative xmlns:adec="http://schemas.microsoft.com/office/drawing/2017/decorative" val="1"/>
              </a:ext>
            </a:extLst>
          </p:cNvPr>
          <p:cNvSpPr txBox="1">
            <a:spLocks/>
          </p:cNvSpPr>
          <p:nvPr userDrawn="1"/>
        </p:nvSpPr>
        <p:spPr>
          <a:xfrm>
            <a:off x="3591476"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1409090760"/>
      </p:ext>
    </p:extLst>
  </p:cSld>
  <p:clrMapOvr>
    <a:masterClrMapping/>
  </p:clrMapOvr>
  <p:extLst>
    <p:ext uri="{DCECCB84-F9BA-43D5-87BE-67443E8EF086}">
      <p15:sldGuideLst xmlns:p15="http://schemas.microsoft.com/office/powerpoint/2012/main">
        <p15:guide id="4" pos="2252" userDrawn="1">
          <p15:clr>
            <a:srgbClr val="FBAE40"/>
          </p15:clr>
        </p15:guide>
        <p15:guide id="5" pos="2150" userDrawn="1">
          <p15:clr>
            <a:srgbClr val="FBAE40"/>
          </p15:clr>
        </p15:guide>
        <p15:guide id="6" pos="3782">
          <p15:clr>
            <a:srgbClr val="FBAE40"/>
          </p15:clr>
        </p15:guide>
        <p15:guide id="7" pos="3892">
          <p15:clr>
            <a:srgbClr val="FBAE40"/>
          </p15:clr>
        </p15:guide>
        <p15:guide id="8" pos="5414" userDrawn="1">
          <p15:clr>
            <a:srgbClr val="FBAE40"/>
          </p15:clr>
        </p15:guide>
        <p15:guide id="9" pos="553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ees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9937-3582-63BC-D94E-B8332F98A1A0}"/>
              </a:ext>
            </a:extLst>
          </p:cNvPr>
          <p:cNvSpPr>
            <a:spLocks noGrp="1"/>
          </p:cNvSpPr>
          <p:nvPr>
            <p:ph type="title"/>
          </p:nvPr>
        </p:nvSpPr>
        <p:spPr>
          <a:xfrm>
            <a:off x="995363" y="453087"/>
            <a:ext cx="5454649" cy="551152"/>
          </a:xfrm>
        </p:spPr>
        <p:txBody>
          <a:bodyPr/>
          <a:lstStyle/>
          <a:p>
            <a:r>
              <a:rPr lang="en-US"/>
              <a:t>Click to edit Master title style</a:t>
            </a:r>
            <a:endParaRPr lang="en-GB"/>
          </a:p>
        </p:txBody>
      </p:sp>
      <p:sp>
        <p:nvSpPr>
          <p:cNvPr id="3" name="Text Placeholder 3">
            <a:extLst>
              <a:ext uri="{FF2B5EF4-FFF2-40B4-BE49-F238E27FC236}">
                <a16:creationId xmlns:a16="http://schemas.microsoft.com/office/drawing/2014/main" id="{430DF49C-4EB9-7F59-1FA3-B2C98E6D9ED9}"/>
              </a:ext>
            </a:extLst>
          </p:cNvPr>
          <p:cNvSpPr>
            <a:spLocks noGrp="1"/>
          </p:cNvSpPr>
          <p:nvPr>
            <p:ph type="body" sz="quarter" idx="10"/>
          </p:nvPr>
        </p:nvSpPr>
        <p:spPr>
          <a:xfrm>
            <a:off x="990597" y="1330325"/>
            <a:ext cx="2413002"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8E1B6B-720D-E61A-B207-1834F0A32785}"/>
              </a:ext>
            </a:extLst>
          </p:cNvPr>
          <p:cNvSpPr>
            <a:spLocks noGrp="1"/>
          </p:cNvSpPr>
          <p:nvPr>
            <p:ph type="body" sz="quarter" idx="11"/>
          </p:nvPr>
        </p:nvSpPr>
        <p:spPr>
          <a:xfrm>
            <a:off x="3592511" y="1330325"/>
            <a:ext cx="2413002" cy="454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3">
            <a:extLst>
              <a:ext uri="{FF2B5EF4-FFF2-40B4-BE49-F238E27FC236}">
                <a16:creationId xmlns:a16="http://schemas.microsoft.com/office/drawing/2014/main" id="{C43C2851-DE0B-FD86-4C75-A8EC4DD3CCC8}"/>
              </a:ext>
            </a:extLst>
          </p:cNvPr>
          <p:cNvSpPr>
            <a:spLocks noGrp="1"/>
          </p:cNvSpPr>
          <p:nvPr>
            <p:ph type="body" sz="quarter" idx="12"/>
          </p:nvPr>
        </p:nvSpPr>
        <p:spPr>
          <a:xfrm>
            <a:off x="6181724" y="1330325"/>
            <a:ext cx="2413001" cy="4539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a:extLst>
              <a:ext uri="{FF2B5EF4-FFF2-40B4-BE49-F238E27FC236}">
                <a16:creationId xmlns:a16="http://schemas.microsoft.com/office/drawing/2014/main" id="{9162235D-65BE-ECDB-8036-C633367C3021}"/>
              </a:ext>
            </a:extLst>
          </p:cNvPr>
          <p:cNvSpPr>
            <a:spLocks noGrp="1"/>
          </p:cNvSpPr>
          <p:nvPr>
            <p:ph type="pic" sz="quarter" idx="14"/>
          </p:nvPr>
        </p:nvSpPr>
        <p:spPr>
          <a:xfrm>
            <a:off x="8796339" y="0"/>
            <a:ext cx="2413001" cy="5876925"/>
          </a:xfrm>
          <a:solidFill>
            <a:schemeClr val="bg2"/>
          </a:solidFill>
        </p:spPr>
        <p:txBody>
          <a:bodyPr/>
          <a:lstStyle/>
          <a:p>
            <a:endParaRPr lang="en-GB"/>
          </a:p>
        </p:txBody>
      </p:sp>
    </p:spTree>
    <p:extLst>
      <p:ext uri="{BB962C8B-B14F-4D97-AF65-F5344CB8AC3E}">
        <p14:creationId xmlns:p14="http://schemas.microsoft.com/office/powerpoint/2010/main" val="3007030737"/>
      </p:ext>
    </p:extLst>
  </p:cSld>
  <p:clrMapOvr>
    <a:masterClrMapping/>
  </p:clrMapOvr>
  <p:extLst>
    <p:ext uri="{DCECCB84-F9BA-43D5-87BE-67443E8EF086}">
      <p15:sldGuideLst xmlns:p15="http://schemas.microsoft.com/office/powerpoint/2012/main">
        <p15:guide id="2" pos="3783">
          <p15:clr>
            <a:srgbClr val="FBAE40"/>
          </p15:clr>
        </p15:guide>
        <p15:guide id="4" pos="2252" userDrawn="1">
          <p15:clr>
            <a:srgbClr val="FBAE40"/>
          </p15:clr>
        </p15:guide>
        <p15:guide id="5" pos="2144" userDrawn="1">
          <p15:clr>
            <a:srgbClr val="FBAE40"/>
          </p15:clr>
        </p15:guide>
        <p15:guide id="6" pos="3894">
          <p15:clr>
            <a:srgbClr val="FBAE40"/>
          </p15:clr>
        </p15:guide>
        <p15:guide id="7" pos="5414" userDrawn="1">
          <p15:clr>
            <a:srgbClr val="FBAE40"/>
          </p15:clr>
        </p15:guide>
        <p15:guide id="8" pos="5536"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V 02 x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3A64C9-B9C4-CBE8-5B0C-AE095F47392C}"/>
              </a:ext>
            </a:extLst>
          </p:cNvPr>
          <p:cNvSpPr>
            <a:spLocks noGrp="1"/>
          </p:cNvSpPr>
          <p:nvPr>
            <p:ph type="title"/>
          </p:nvPr>
        </p:nvSpPr>
        <p:spPr/>
        <p:txBody>
          <a:bodyPr/>
          <a:lstStyle/>
          <a:p>
            <a:r>
              <a:rPr lang="en-US"/>
              <a:t>Click to edit Master title style</a:t>
            </a:r>
            <a:endParaRPr lang="en-GB"/>
          </a:p>
        </p:txBody>
      </p:sp>
      <p:sp>
        <p:nvSpPr>
          <p:cNvPr id="9" name="Picture Placeholder 9">
            <a:extLst>
              <a:ext uri="{FF2B5EF4-FFF2-40B4-BE49-F238E27FC236}">
                <a16:creationId xmlns:a16="http://schemas.microsoft.com/office/drawing/2014/main" id="{BEF17C7E-F38C-4154-5C6B-1B946393ECB2}"/>
              </a:ext>
            </a:extLst>
          </p:cNvPr>
          <p:cNvSpPr>
            <a:spLocks noGrp="1"/>
          </p:cNvSpPr>
          <p:nvPr>
            <p:ph type="pic" sz="quarter" idx="54"/>
          </p:nvPr>
        </p:nvSpPr>
        <p:spPr>
          <a:xfrm>
            <a:off x="4449763" y="1359217"/>
            <a:ext cx="613577" cy="661371"/>
          </a:xfrm>
          <a:prstGeom prst="rect">
            <a:avLst/>
          </a:prstGeom>
          <a:solidFill>
            <a:schemeClr val="bg2"/>
          </a:solidFill>
        </p:spPr>
        <p:txBody>
          <a:bodyPr/>
          <a:lstStyle/>
          <a:p>
            <a:endParaRPr lang="en-GB"/>
          </a:p>
        </p:txBody>
      </p:sp>
      <p:sp>
        <p:nvSpPr>
          <p:cNvPr id="11" name="Text Placeholder 40">
            <a:extLst>
              <a:ext uri="{FF2B5EF4-FFF2-40B4-BE49-F238E27FC236}">
                <a16:creationId xmlns:a16="http://schemas.microsoft.com/office/drawing/2014/main" id="{9ED77E76-A9AC-74DB-6CD3-915BA1CCBF9C}"/>
              </a:ext>
            </a:extLst>
          </p:cNvPr>
          <p:cNvSpPr>
            <a:spLocks noGrp="1"/>
          </p:cNvSpPr>
          <p:nvPr>
            <p:ph type="body" sz="quarter" idx="55"/>
          </p:nvPr>
        </p:nvSpPr>
        <p:spPr>
          <a:xfrm>
            <a:off x="5171723" y="1359218"/>
            <a:ext cx="2012809" cy="637815"/>
          </a:xfrm>
        </p:spPr>
        <p:txBody>
          <a:bodyPr anchor="ctr" anchorCtr="0"/>
          <a:lstStyle>
            <a:lvl1pPr>
              <a:lnSpc>
                <a:spcPct val="100000"/>
              </a:lnSpc>
              <a:spcAft>
                <a:spcPts val="251"/>
              </a:spcAft>
              <a:defRPr lang="en-US" sz="24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12" name="Text Placeholder 22">
            <a:extLst>
              <a:ext uri="{FF2B5EF4-FFF2-40B4-BE49-F238E27FC236}">
                <a16:creationId xmlns:a16="http://schemas.microsoft.com/office/drawing/2014/main" id="{AA93E120-6207-62C5-A645-AC6C2B6DDB47}"/>
              </a:ext>
            </a:extLst>
          </p:cNvPr>
          <p:cNvSpPr>
            <a:spLocks noGrp="1"/>
          </p:cNvSpPr>
          <p:nvPr>
            <p:ph type="body" sz="quarter" idx="56"/>
          </p:nvPr>
        </p:nvSpPr>
        <p:spPr>
          <a:xfrm>
            <a:off x="4450077" y="2151286"/>
            <a:ext cx="3288081" cy="251726"/>
          </a:xfrm>
          <a:gradFill flip="none" rotWithShape="1">
            <a:gsLst>
              <a:gs pos="0">
                <a:schemeClr val="accent5"/>
              </a:gs>
              <a:gs pos="99000">
                <a:schemeClr val="accent1"/>
              </a:gs>
            </a:gsLst>
            <a:lin ang="0" scaled="1"/>
            <a:tileRect/>
          </a:gradFill>
        </p:spPr>
        <p:txBody>
          <a:bodyPr lIns="72000" tIns="36000" rIns="36000" bIns="36000" anchor="ctr" anchorCtr="0"/>
          <a:lstStyle>
            <a:lvl3pPr>
              <a:lnSpc>
                <a:spcPct val="100000"/>
              </a:lnSpc>
              <a:defRPr sz="1000">
                <a:solidFill>
                  <a:schemeClr val="bg1"/>
                </a:solidFill>
              </a:defRPr>
            </a:lvl3pPr>
          </a:lstStyle>
          <a:p>
            <a:pPr lvl="2"/>
            <a:endParaRPr lang="en-US"/>
          </a:p>
        </p:txBody>
      </p:sp>
      <p:sp>
        <p:nvSpPr>
          <p:cNvPr id="13" name="Text Placeholder 3">
            <a:extLst>
              <a:ext uri="{FF2B5EF4-FFF2-40B4-BE49-F238E27FC236}">
                <a16:creationId xmlns:a16="http://schemas.microsoft.com/office/drawing/2014/main" id="{24B28F26-BC4D-D0E8-6185-D33A79BC5E3E}"/>
              </a:ext>
            </a:extLst>
          </p:cNvPr>
          <p:cNvSpPr>
            <a:spLocks noGrp="1"/>
          </p:cNvSpPr>
          <p:nvPr>
            <p:ph type="body" sz="quarter" idx="57"/>
          </p:nvPr>
        </p:nvSpPr>
        <p:spPr>
          <a:xfrm>
            <a:off x="4449763" y="2510155"/>
            <a:ext cx="3281362" cy="334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9">
            <a:extLst>
              <a:ext uri="{FF2B5EF4-FFF2-40B4-BE49-F238E27FC236}">
                <a16:creationId xmlns:a16="http://schemas.microsoft.com/office/drawing/2014/main" id="{455DE68E-F3AE-1043-721A-921A1CCF9C71}"/>
              </a:ext>
            </a:extLst>
          </p:cNvPr>
          <p:cNvSpPr>
            <a:spLocks noGrp="1"/>
          </p:cNvSpPr>
          <p:nvPr>
            <p:ph type="pic" sz="quarter" idx="58"/>
          </p:nvPr>
        </p:nvSpPr>
        <p:spPr>
          <a:xfrm>
            <a:off x="995364" y="1359217"/>
            <a:ext cx="613577" cy="661371"/>
          </a:xfrm>
          <a:prstGeom prst="rect">
            <a:avLst/>
          </a:prstGeom>
          <a:solidFill>
            <a:schemeClr val="bg2"/>
          </a:solidFill>
        </p:spPr>
        <p:txBody>
          <a:bodyPr/>
          <a:lstStyle/>
          <a:p>
            <a:endParaRPr lang="en-GB"/>
          </a:p>
        </p:txBody>
      </p:sp>
      <p:sp>
        <p:nvSpPr>
          <p:cNvPr id="14" name="Text Placeholder 40">
            <a:extLst>
              <a:ext uri="{FF2B5EF4-FFF2-40B4-BE49-F238E27FC236}">
                <a16:creationId xmlns:a16="http://schemas.microsoft.com/office/drawing/2014/main" id="{3F51C782-7BC4-79E3-2754-BC421D3B77E4}"/>
              </a:ext>
            </a:extLst>
          </p:cNvPr>
          <p:cNvSpPr>
            <a:spLocks noGrp="1"/>
          </p:cNvSpPr>
          <p:nvPr>
            <p:ph type="body" sz="quarter" idx="59"/>
          </p:nvPr>
        </p:nvSpPr>
        <p:spPr>
          <a:xfrm>
            <a:off x="1717324" y="1359218"/>
            <a:ext cx="2012809" cy="637815"/>
          </a:xfrm>
        </p:spPr>
        <p:txBody>
          <a:bodyPr anchor="ctr" anchorCtr="0"/>
          <a:lstStyle>
            <a:lvl1pPr>
              <a:lnSpc>
                <a:spcPct val="100000"/>
              </a:lnSpc>
              <a:spcAft>
                <a:spcPts val="251"/>
              </a:spcAft>
              <a:defRPr lang="en-US" sz="24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15" name="Text Placeholder 22">
            <a:extLst>
              <a:ext uri="{FF2B5EF4-FFF2-40B4-BE49-F238E27FC236}">
                <a16:creationId xmlns:a16="http://schemas.microsoft.com/office/drawing/2014/main" id="{9515EC53-4BAF-498C-F975-BFFB48336A5B}"/>
              </a:ext>
            </a:extLst>
          </p:cNvPr>
          <p:cNvSpPr>
            <a:spLocks noGrp="1"/>
          </p:cNvSpPr>
          <p:nvPr>
            <p:ph type="body" sz="quarter" idx="60"/>
          </p:nvPr>
        </p:nvSpPr>
        <p:spPr>
          <a:xfrm>
            <a:off x="995678" y="2151286"/>
            <a:ext cx="3288081" cy="251726"/>
          </a:xfrm>
          <a:gradFill flip="none" rotWithShape="1">
            <a:gsLst>
              <a:gs pos="0">
                <a:schemeClr val="accent5"/>
              </a:gs>
              <a:gs pos="99000">
                <a:schemeClr val="accent1"/>
              </a:gs>
            </a:gsLst>
            <a:lin ang="0" scaled="1"/>
            <a:tileRect/>
          </a:gradFill>
        </p:spPr>
        <p:txBody>
          <a:bodyPr lIns="72000" tIns="36000" rIns="36000" bIns="36000" anchor="ctr" anchorCtr="0"/>
          <a:lstStyle>
            <a:lvl3pPr>
              <a:lnSpc>
                <a:spcPct val="100000"/>
              </a:lnSpc>
              <a:defRPr sz="1000">
                <a:solidFill>
                  <a:schemeClr val="bg1"/>
                </a:solidFill>
              </a:defRPr>
            </a:lvl3pPr>
          </a:lstStyle>
          <a:p>
            <a:pPr lvl="2"/>
            <a:endParaRPr lang="en-US"/>
          </a:p>
        </p:txBody>
      </p:sp>
      <p:sp>
        <p:nvSpPr>
          <p:cNvPr id="16" name="Text Placeholder 3">
            <a:extLst>
              <a:ext uri="{FF2B5EF4-FFF2-40B4-BE49-F238E27FC236}">
                <a16:creationId xmlns:a16="http://schemas.microsoft.com/office/drawing/2014/main" id="{0FE5BA60-7BED-0DB3-DF65-CE1D1506152D}"/>
              </a:ext>
            </a:extLst>
          </p:cNvPr>
          <p:cNvSpPr>
            <a:spLocks noGrp="1"/>
          </p:cNvSpPr>
          <p:nvPr>
            <p:ph type="body" sz="quarter" idx="61"/>
          </p:nvPr>
        </p:nvSpPr>
        <p:spPr>
          <a:xfrm>
            <a:off x="995364" y="2510155"/>
            <a:ext cx="3281362" cy="334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Picture Placeholder 9">
            <a:extLst>
              <a:ext uri="{FF2B5EF4-FFF2-40B4-BE49-F238E27FC236}">
                <a16:creationId xmlns:a16="http://schemas.microsoft.com/office/drawing/2014/main" id="{A358490C-2081-6C64-605B-66EBB05B3E76}"/>
              </a:ext>
            </a:extLst>
          </p:cNvPr>
          <p:cNvSpPr>
            <a:spLocks noGrp="1"/>
          </p:cNvSpPr>
          <p:nvPr>
            <p:ph type="pic" sz="quarter" idx="62"/>
          </p:nvPr>
        </p:nvSpPr>
        <p:spPr>
          <a:xfrm>
            <a:off x="7914962" y="1359217"/>
            <a:ext cx="613577" cy="661371"/>
          </a:xfrm>
          <a:prstGeom prst="rect">
            <a:avLst/>
          </a:prstGeom>
          <a:solidFill>
            <a:schemeClr val="bg2"/>
          </a:solidFill>
        </p:spPr>
        <p:txBody>
          <a:bodyPr/>
          <a:lstStyle/>
          <a:p>
            <a:endParaRPr lang="en-GB"/>
          </a:p>
        </p:txBody>
      </p:sp>
      <p:sp>
        <p:nvSpPr>
          <p:cNvPr id="22" name="Text Placeholder 40">
            <a:extLst>
              <a:ext uri="{FF2B5EF4-FFF2-40B4-BE49-F238E27FC236}">
                <a16:creationId xmlns:a16="http://schemas.microsoft.com/office/drawing/2014/main" id="{DF4CF661-FFB6-32B5-DE2C-4F1AF07DEC4B}"/>
              </a:ext>
            </a:extLst>
          </p:cNvPr>
          <p:cNvSpPr>
            <a:spLocks noGrp="1"/>
          </p:cNvSpPr>
          <p:nvPr>
            <p:ph type="body" sz="quarter" idx="63"/>
          </p:nvPr>
        </p:nvSpPr>
        <p:spPr>
          <a:xfrm>
            <a:off x="8636922" y="1359218"/>
            <a:ext cx="2012809" cy="637815"/>
          </a:xfrm>
        </p:spPr>
        <p:txBody>
          <a:bodyPr anchor="ctr" anchorCtr="0"/>
          <a:lstStyle>
            <a:lvl1pPr>
              <a:lnSpc>
                <a:spcPct val="100000"/>
              </a:lnSpc>
              <a:spcAft>
                <a:spcPts val="251"/>
              </a:spcAft>
              <a:defRPr lang="en-US" sz="24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24" name="Text Placeholder 22">
            <a:extLst>
              <a:ext uri="{FF2B5EF4-FFF2-40B4-BE49-F238E27FC236}">
                <a16:creationId xmlns:a16="http://schemas.microsoft.com/office/drawing/2014/main" id="{5A067D78-8021-84F8-B4D0-C80C6D388D97}"/>
              </a:ext>
            </a:extLst>
          </p:cNvPr>
          <p:cNvSpPr>
            <a:spLocks noGrp="1"/>
          </p:cNvSpPr>
          <p:nvPr>
            <p:ph type="body" sz="quarter" idx="64"/>
          </p:nvPr>
        </p:nvSpPr>
        <p:spPr>
          <a:xfrm>
            <a:off x="7915276" y="2151286"/>
            <a:ext cx="3288081" cy="251726"/>
          </a:xfrm>
          <a:gradFill flip="none" rotWithShape="1">
            <a:gsLst>
              <a:gs pos="0">
                <a:schemeClr val="accent5"/>
              </a:gs>
              <a:gs pos="99000">
                <a:schemeClr val="accent1"/>
              </a:gs>
            </a:gsLst>
            <a:lin ang="0" scaled="1"/>
            <a:tileRect/>
          </a:gradFill>
        </p:spPr>
        <p:txBody>
          <a:bodyPr lIns="72000" tIns="36000" rIns="36000" bIns="36000" anchor="ctr" anchorCtr="0"/>
          <a:lstStyle>
            <a:lvl3pPr>
              <a:lnSpc>
                <a:spcPct val="100000"/>
              </a:lnSpc>
              <a:defRPr sz="1000">
                <a:solidFill>
                  <a:schemeClr val="bg1"/>
                </a:solidFill>
              </a:defRPr>
            </a:lvl3pPr>
          </a:lstStyle>
          <a:p>
            <a:pPr lvl="2"/>
            <a:endParaRPr lang="en-US"/>
          </a:p>
        </p:txBody>
      </p:sp>
      <p:sp>
        <p:nvSpPr>
          <p:cNvPr id="25" name="Text Placeholder 3">
            <a:extLst>
              <a:ext uri="{FF2B5EF4-FFF2-40B4-BE49-F238E27FC236}">
                <a16:creationId xmlns:a16="http://schemas.microsoft.com/office/drawing/2014/main" id="{96DB6C34-E5F7-9E40-5D43-6510F1E4222C}"/>
              </a:ext>
            </a:extLst>
          </p:cNvPr>
          <p:cNvSpPr>
            <a:spLocks noGrp="1"/>
          </p:cNvSpPr>
          <p:nvPr>
            <p:ph type="body" sz="quarter" idx="65"/>
          </p:nvPr>
        </p:nvSpPr>
        <p:spPr>
          <a:xfrm>
            <a:off x="7914962" y="2510155"/>
            <a:ext cx="3281362" cy="334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203777"/>
      </p:ext>
    </p:extLst>
  </p:cSld>
  <p:clrMapOvr>
    <a:masterClrMapping/>
  </p:clrMapOvr>
  <p:extLst>
    <p:ext uri="{DCECCB84-F9BA-43D5-87BE-67443E8EF086}">
      <p15:sldGuideLst xmlns:p15="http://schemas.microsoft.com/office/powerpoint/2012/main">
        <p15:guide id="1" pos="2803" userDrawn="1">
          <p15:clr>
            <a:srgbClr val="FBAE40"/>
          </p15:clr>
        </p15:guide>
        <p15:guide id="3" pos="2688" userDrawn="1">
          <p15:clr>
            <a:srgbClr val="FBAE40"/>
          </p15:clr>
        </p15:guide>
        <p15:guide id="5" pos="4986" userDrawn="1">
          <p15:clr>
            <a:srgbClr val="FBAE40"/>
          </p15:clr>
        </p15:guide>
        <p15:guide id="7" pos="7680">
          <p15:clr>
            <a:srgbClr val="FBAE40"/>
          </p15:clr>
        </p15:guide>
        <p15:guide id="8" pos="487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letter - vide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9C4AB5-EA3C-4D18-AD1E-C7D66AFAA6CB}"/>
              </a:ext>
            </a:extLst>
          </p:cNvPr>
          <p:cNvSpPr/>
          <p:nvPr userDrawn="1"/>
        </p:nvSpPr>
        <p:spPr>
          <a:xfrm>
            <a:off x="3575050" y="431801"/>
            <a:ext cx="8616950" cy="5454647"/>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err="1">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1D8961D6-64C0-417A-A619-656BFD7A5D4B}"/>
              </a:ext>
            </a:extLst>
          </p:cNvPr>
          <p:cNvSpPr txBox="1"/>
          <p:nvPr userDrawn="1"/>
        </p:nvSpPr>
        <p:spPr>
          <a:xfrm>
            <a:off x="12286694" y="-1"/>
            <a:ext cx="1695635" cy="2956265"/>
          </a:xfrm>
          <a:prstGeom prst="rect">
            <a:avLst/>
          </a:prstGeom>
          <a:solidFill>
            <a:schemeClr val="tx2"/>
          </a:solidFill>
        </p:spPr>
        <p:txBody>
          <a:bodyPr vert="horz" wrap="square" lIns="54610" tIns="54610" rIns="54610" bIns="54610" rtlCol="0" anchor="t" anchorCtr="0">
            <a:noAutofit/>
          </a:bodyPr>
          <a:lstStyle/>
          <a:p>
            <a:pPr algn="l">
              <a:spcAft>
                <a:spcPts val="600"/>
              </a:spcAft>
            </a:pPr>
            <a:r>
              <a:rPr lang="en-GB" sz="1000" b="1">
                <a:solidFill>
                  <a:schemeClr val="bg1"/>
                </a:solidFill>
              </a:rPr>
              <a:t>Slide Customisation</a:t>
            </a:r>
          </a:p>
          <a:p>
            <a:pPr algn="l">
              <a:spcAft>
                <a:spcPts val="600"/>
              </a:spcAft>
            </a:pPr>
            <a:r>
              <a:rPr lang="en-GB" sz="1000" b="0">
                <a:solidFill>
                  <a:schemeClr val="bg1"/>
                </a:solidFill>
              </a:rPr>
              <a:t>This layout is has been provided where we aim to embed a </a:t>
            </a:r>
            <a:r>
              <a:rPr lang="en-GB" sz="1000" b="0" err="1">
                <a:solidFill>
                  <a:schemeClr val="bg1"/>
                </a:solidFill>
              </a:rPr>
              <a:t>personailsed</a:t>
            </a:r>
            <a:r>
              <a:rPr lang="en-GB" sz="1000" b="0">
                <a:solidFill>
                  <a:schemeClr val="bg1"/>
                </a:solidFill>
              </a:rPr>
              <a:t> video into our proposal. The video will be from the Head of Tax to summarise key messages included in our proposal.</a:t>
            </a:r>
          </a:p>
          <a:p>
            <a:pPr algn="l">
              <a:spcAft>
                <a:spcPts val="600"/>
              </a:spcAft>
            </a:pPr>
            <a:r>
              <a:rPr lang="en-GB" sz="1000" b="1">
                <a:solidFill>
                  <a:schemeClr val="bg1"/>
                </a:solidFill>
              </a:rPr>
              <a:t>Note: Scripting, recording and embedding does take time and requires co-ordination of various teams. Please allow for at least 2 weeks notice. Contact the Pursuits team for more information.</a:t>
            </a:r>
          </a:p>
        </p:txBody>
      </p:sp>
      <p:sp>
        <p:nvSpPr>
          <p:cNvPr id="6" name="Text Placeholder 5">
            <a:extLst>
              <a:ext uri="{FF2B5EF4-FFF2-40B4-BE49-F238E27FC236}">
                <a16:creationId xmlns:a16="http://schemas.microsoft.com/office/drawing/2014/main" id="{297F5F98-F3F5-4758-83F2-392B3860AC26}"/>
              </a:ext>
            </a:extLst>
          </p:cNvPr>
          <p:cNvSpPr>
            <a:spLocks noGrp="1"/>
          </p:cNvSpPr>
          <p:nvPr>
            <p:ph type="body" sz="quarter" idx="10"/>
          </p:nvPr>
        </p:nvSpPr>
        <p:spPr>
          <a:xfrm>
            <a:off x="4459288" y="971552"/>
            <a:ext cx="3273425" cy="4612685"/>
          </a:xfrm>
        </p:spPr>
        <p:txBody>
          <a:bodyPr/>
          <a:lstStyle>
            <a:lvl1pPr>
              <a:defRPr sz="1400">
                <a:solidFill>
                  <a:schemeClr val="tx2">
                    <a:lumMod val="100000"/>
                  </a:schemeClr>
                </a:solidFill>
              </a:defRPr>
            </a:lvl1pPr>
            <a:lvl2pPr>
              <a:defRPr sz="1400">
                <a:solidFill>
                  <a:schemeClr val="tx2">
                    <a:lumMod val="100000"/>
                  </a:schemeClr>
                </a:solidFill>
              </a:defRPr>
            </a:lvl2pPr>
            <a:lvl3pPr>
              <a:defRPr sz="1400">
                <a:solidFill>
                  <a:schemeClr val="tx2">
                    <a:lumMod val="100000"/>
                  </a:schemeClr>
                </a:solidFill>
              </a:defRPr>
            </a:lvl3pPr>
            <a:lvl4pPr>
              <a:defRPr sz="1400">
                <a:solidFill>
                  <a:schemeClr val="tx2">
                    <a:lumMod val="100000"/>
                  </a:schemeClr>
                </a:solidFill>
              </a:defRPr>
            </a:lvl4pPr>
            <a:lvl5pPr>
              <a:defRPr sz="1400">
                <a:solidFill>
                  <a:schemeClr val="tx2">
                    <a:lumMod val="10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5">
            <a:extLst>
              <a:ext uri="{FF2B5EF4-FFF2-40B4-BE49-F238E27FC236}">
                <a16:creationId xmlns:a16="http://schemas.microsoft.com/office/drawing/2014/main" id="{78F266CC-948D-4C04-8093-55CDF5A65154}"/>
              </a:ext>
            </a:extLst>
          </p:cNvPr>
          <p:cNvSpPr>
            <a:spLocks noGrp="1"/>
          </p:cNvSpPr>
          <p:nvPr>
            <p:ph type="body" sz="quarter" idx="11"/>
          </p:nvPr>
        </p:nvSpPr>
        <p:spPr>
          <a:xfrm>
            <a:off x="7913658" y="1004299"/>
            <a:ext cx="3286155" cy="4579937"/>
          </a:xfrm>
        </p:spPr>
        <p:txBody>
          <a:bodyPr/>
          <a:lstStyle>
            <a:lvl1pPr>
              <a:defRPr sz="1400">
                <a:solidFill>
                  <a:schemeClr val="tx2">
                    <a:lumMod val="100000"/>
                  </a:schemeClr>
                </a:solidFill>
              </a:defRPr>
            </a:lvl1pPr>
            <a:lvl2pPr>
              <a:defRPr sz="1400">
                <a:solidFill>
                  <a:schemeClr val="tx2">
                    <a:lumMod val="100000"/>
                  </a:schemeClr>
                </a:solidFill>
              </a:defRPr>
            </a:lvl2pPr>
            <a:lvl3pPr>
              <a:defRPr sz="1400">
                <a:solidFill>
                  <a:schemeClr val="tx2">
                    <a:lumMod val="100000"/>
                  </a:schemeClr>
                </a:solidFill>
              </a:defRPr>
            </a:lvl3pPr>
            <a:lvl4pPr>
              <a:defRPr sz="1400">
                <a:solidFill>
                  <a:schemeClr val="tx2">
                    <a:lumMod val="100000"/>
                  </a:schemeClr>
                </a:solidFill>
              </a:defRPr>
            </a:lvl4pPr>
            <a:lvl5pPr>
              <a:defRPr sz="1400">
                <a:solidFill>
                  <a:schemeClr val="tx2">
                    <a:lumMod val="10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044DAFC8-57F3-58CC-57BB-8B98E6D4275D}"/>
              </a:ext>
            </a:extLst>
          </p:cNvPr>
          <p:cNvSpPr>
            <a:spLocks noGrp="1"/>
          </p:cNvSpPr>
          <p:nvPr>
            <p:ph type="title"/>
          </p:nvPr>
        </p:nvSpPr>
        <p:spPr>
          <a:xfrm>
            <a:off x="995362" y="431801"/>
            <a:ext cx="2398743" cy="1322676"/>
          </a:xfrm>
        </p:spPr>
        <p:txBody>
          <a:bodyPr/>
          <a:lstStyle/>
          <a:p>
            <a:r>
              <a:rPr lang="en-US"/>
              <a:t>Click to edit Master title style</a:t>
            </a:r>
            <a:endParaRPr lang="en-GB"/>
          </a:p>
        </p:txBody>
      </p:sp>
    </p:spTree>
    <p:extLst>
      <p:ext uri="{BB962C8B-B14F-4D97-AF65-F5344CB8AC3E}">
        <p14:creationId xmlns:p14="http://schemas.microsoft.com/office/powerpoint/2010/main" val="2724511382"/>
      </p:ext>
    </p:extLst>
  </p:cSld>
  <p:clrMapOvr>
    <a:masterClrMapping/>
  </p:clrMapOvr>
  <p:extLst>
    <p:ext uri="{DCECCB84-F9BA-43D5-87BE-67443E8EF086}">
      <p15:sldGuideLst xmlns:p15="http://schemas.microsoft.com/office/powerpoint/2012/main">
        <p15:guide id="1" pos="2139" userDrawn="1">
          <p15:clr>
            <a:srgbClr val="FBAE40"/>
          </p15:clr>
        </p15:guide>
        <p15:guide id="2" pos="2252" userDrawn="1">
          <p15:clr>
            <a:srgbClr val="FBAE40"/>
          </p15:clr>
        </p15:guide>
        <p15:guide id="3" pos="4871" userDrawn="1">
          <p15:clr>
            <a:srgbClr val="FBAE40"/>
          </p15:clr>
        </p15:guide>
        <p15:guide id="4" pos="4981" userDrawn="1">
          <p15:clr>
            <a:srgbClr val="FBAE40"/>
          </p15:clr>
        </p15:guide>
        <p15:guide id="7" pos="2693" userDrawn="1">
          <p15:clr>
            <a:srgbClr val="FBAE40"/>
          </p15:clr>
        </p15:guide>
        <p15:guide id="8" pos="2809"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V 02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3E19-A046-D983-B600-3144FB1897D8}"/>
              </a:ext>
            </a:extLst>
          </p:cNvPr>
          <p:cNvSpPr>
            <a:spLocks noGrp="1"/>
          </p:cNvSpPr>
          <p:nvPr>
            <p:ph type="title"/>
          </p:nvPr>
        </p:nvSpPr>
        <p:spPr/>
        <p:txBody>
          <a:bodyPr/>
          <a:lstStyle/>
          <a:p>
            <a:r>
              <a:rPr lang="en-US"/>
              <a:t>Click to edit Master title style</a:t>
            </a:r>
            <a:endParaRPr lang="en-GB"/>
          </a:p>
        </p:txBody>
      </p:sp>
      <p:sp>
        <p:nvSpPr>
          <p:cNvPr id="46" name="Picture Placeholder 9">
            <a:extLst>
              <a:ext uri="{FF2B5EF4-FFF2-40B4-BE49-F238E27FC236}">
                <a16:creationId xmlns:a16="http://schemas.microsoft.com/office/drawing/2014/main" id="{2523340F-062F-ADBD-260E-9AC521203E68}"/>
              </a:ext>
            </a:extLst>
          </p:cNvPr>
          <p:cNvSpPr>
            <a:spLocks noGrp="1"/>
          </p:cNvSpPr>
          <p:nvPr>
            <p:ph type="pic" sz="quarter" idx="62"/>
          </p:nvPr>
        </p:nvSpPr>
        <p:spPr>
          <a:xfrm>
            <a:off x="8767763" y="1376362"/>
            <a:ext cx="613577" cy="661371"/>
          </a:xfrm>
          <a:prstGeom prst="rect">
            <a:avLst/>
          </a:prstGeom>
          <a:solidFill>
            <a:schemeClr val="bg2"/>
          </a:solidFill>
        </p:spPr>
        <p:txBody>
          <a:bodyPr/>
          <a:lstStyle/>
          <a:p>
            <a:endParaRPr lang="en-GB"/>
          </a:p>
        </p:txBody>
      </p:sp>
      <p:sp>
        <p:nvSpPr>
          <p:cNvPr id="47" name="Text Placeholder 40">
            <a:extLst>
              <a:ext uri="{FF2B5EF4-FFF2-40B4-BE49-F238E27FC236}">
                <a16:creationId xmlns:a16="http://schemas.microsoft.com/office/drawing/2014/main" id="{E6B0C740-160C-0367-6BDB-7CE9F7D98150}"/>
              </a:ext>
            </a:extLst>
          </p:cNvPr>
          <p:cNvSpPr>
            <a:spLocks noGrp="1"/>
          </p:cNvSpPr>
          <p:nvPr>
            <p:ph type="body" sz="quarter" idx="63"/>
          </p:nvPr>
        </p:nvSpPr>
        <p:spPr>
          <a:xfrm>
            <a:off x="9489724" y="1376362"/>
            <a:ext cx="1710090" cy="637815"/>
          </a:xfrm>
        </p:spPr>
        <p:txBody>
          <a:bodyPr anchor="ctr" anchorCtr="0"/>
          <a:lstStyle>
            <a:lvl1pPr>
              <a:lnSpc>
                <a:spcPct val="100000"/>
              </a:lnSpc>
              <a:spcAft>
                <a:spcPts val="251"/>
              </a:spcAft>
              <a:defRPr lang="en-US" sz="2400" b="0" kern="1200" dirty="0" smtClean="0">
                <a:solidFill>
                  <a:schemeClr val="tx2"/>
                </a:solidFill>
                <a:latin typeface="+mj-lt"/>
                <a:ea typeface="+mn-ea"/>
                <a:cs typeface="+mn-cs"/>
              </a:defRPr>
            </a:lvl1pPr>
            <a:lvl2pPr>
              <a:spcAft>
                <a:spcPts val="0"/>
              </a:spcAft>
              <a:defRPr sz="1600"/>
            </a:lvl2pPr>
            <a:lvl3pPr>
              <a:spcAft>
                <a:spcPts val="0"/>
              </a:spcAft>
              <a:defRPr sz="1600"/>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48" name="Text Placeholder 22">
            <a:extLst>
              <a:ext uri="{FF2B5EF4-FFF2-40B4-BE49-F238E27FC236}">
                <a16:creationId xmlns:a16="http://schemas.microsoft.com/office/drawing/2014/main" id="{AAFF6099-A0BF-C45A-D474-65DD281B28DC}"/>
              </a:ext>
            </a:extLst>
          </p:cNvPr>
          <p:cNvSpPr>
            <a:spLocks noGrp="1"/>
          </p:cNvSpPr>
          <p:nvPr>
            <p:ph type="body" sz="quarter" idx="64" hasCustomPrompt="1"/>
          </p:nvPr>
        </p:nvSpPr>
        <p:spPr>
          <a:xfrm>
            <a:off x="8767763" y="2168431"/>
            <a:ext cx="2439390" cy="251726"/>
          </a:xfrm>
          <a:gradFill flip="none" rotWithShape="1">
            <a:gsLst>
              <a:gs pos="0">
                <a:schemeClr val="accent5"/>
              </a:gs>
              <a:gs pos="99000">
                <a:schemeClr val="accent1"/>
              </a:gs>
            </a:gsLst>
            <a:lin ang="0" scaled="1"/>
            <a:tileRect/>
          </a:gra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49" name="Text Placeholder 3">
            <a:extLst>
              <a:ext uri="{FF2B5EF4-FFF2-40B4-BE49-F238E27FC236}">
                <a16:creationId xmlns:a16="http://schemas.microsoft.com/office/drawing/2014/main" id="{7B4E854C-D449-26B3-64D6-B9929CDB05B5}"/>
              </a:ext>
            </a:extLst>
          </p:cNvPr>
          <p:cNvSpPr>
            <a:spLocks noGrp="1"/>
          </p:cNvSpPr>
          <p:nvPr>
            <p:ph type="body" sz="quarter" idx="65"/>
          </p:nvPr>
        </p:nvSpPr>
        <p:spPr>
          <a:xfrm>
            <a:off x="8767764" y="2527300"/>
            <a:ext cx="2432050" cy="334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9">
            <a:extLst>
              <a:ext uri="{FF2B5EF4-FFF2-40B4-BE49-F238E27FC236}">
                <a16:creationId xmlns:a16="http://schemas.microsoft.com/office/drawing/2014/main" id="{161D37B9-8B78-2ED4-C657-6CDF6BE5351D}"/>
              </a:ext>
            </a:extLst>
          </p:cNvPr>
          <p:cNvSpPr>
            <a:spLocks noGrp="1"/>
          </p:cNvSpPr>
          <p:nvPr>
            <p:ph type="pic" sz="quarter" idx="66"/>
          </p:nvPr>
        </p:nvSpPr>
        <p:spPr>
          <a:xfrm>
            <a:off x="6181725" y="1376362"/>
            <a:ext cx="613577" cy="661371"/>
          </a:xfrm>
          <a:prstGeom prst="rect">
            <a:avLst/>
          </a:prstGeom>
          <a:solidFill>
            <a:schemeClr val="bg2"/>
          </a:solidFill>
        </p:spPr>
        <p:txBody>
          <a:bodyPr/>
          <a:lstStyle/>
          <a:p>
            <a:endParaRPr lang="en-GB"/>
          </a:p>
        </p:txBody>
      </p:sp>
      <p:sp>
        <p:nvSpPr>
          <p:cNvPr id="4" name="Text Placeholder 40">
            <a:extLst>
              <a:ext uri="{FF2B5EF4-FFF2-40B4-BE49-F238E27FC236}">
                <a16:creationId xmlns:a16="http://schemas.microsoft.com/office/drawing/2014/main" id="{3C9985B3-6164-06FB-51E7-39730171D054}"/>
              </a:ext>
            </a:extLst>
          </p:cNvPr>
          <p:cNvSpPr>
            <a:spLocks noGrp="1"/>
          </p:cNvSpPr>
          <p:nvPr>
            <p:ph type="body" sz="quarter" idx="67"/>
          </p:nvPr>
        </p:nvSpPr>
        <p:spPr>
          <a:xfrm>
            <a:off x="6903686" y="1376362"/>
            <a:ext cx="1710090" cy="637815"/>
          </a:xfrm>
        </p:spPr>
        <p:txBody>
          <a:bodyPr anchor="ctr" anchorCtr="0"/>
          <a:lstStyle>
            <a:lvl1pPr>
              <a:lnSpc>
                <a:spcPct val="100000"/>
              </a:lnSpc>
              <a:spcAft>
                <a:spcPts val="251"/>
              </a:spcAft>
              <a:defRPr lang="en-US" sz="2400" b="0" kern="1200" dirty="0" smtClean="0">
                <a:solidFill>
                  <a:schemeClr val="tx2"/>
                </a:solidFill>
                <a:latin typeface="+mj-lt"/>
                <a:ea typeface="+mn-ea"/>
                <a:cs typeface="+mn-cs"/>
              </a:defRPr>
            </a:lvl1pPr>
            <a:lvl2pPr>
              <a:spcAft>
                <a:spcPts val="0"/>
              </a:spcAft>
              <a:defRPr sz="1600"/>
            </a:lvl2pPr>
            <a:lvl3pPr>
              <a:spcAft>
                <a:spcPts val="0"/>
              </a:spcAft>
              <a:defRPr sz="1600"/>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5" name="Text Placeholder 22">
            <a:extLst>
              <a:ext uri="{FF2B5EF4-FFF2-40B4-BE49-F238E27FC236}">
                <a16:creationId xmlns:a16="http://schemas.microsoft.com/office/drawing/2014/main" id="{C526DBBD-4B0C-76E7-36C0-F95771D0FEC1}"/>
              </a:ext>
            </a:extLst>
          </p:cNvPr>
          <p:cNvSpPr>
            <a:spLocks noGrp="1"/>
          </p:cNvSpPr>
          <p:nvPr>
            <p:ph type="body" sz="quarter" idx="68" hasCustomPrompt="1"/>
          </p:nvPr>
        </p:nvSpPr>
        <p:spPr>
          <a:xfrm>
            <a:off x="6181725" y="2168431"/>
            <a:ext cx="2439390" cy="251726"/>
          </a:xfrm>
          <a:gradFill flip="none" rotWithShape="1">
            <a:gsLst>
              <a:gs pos="0">
                <a:schemeClr val="accent5"/>
              </a:gs>
              <a:gs pos="99000">
                <a:schemeClr val="accent1"/>
              </a:gs>
            </a:gsLst>
            <a:lin ang="0" scaled="1"/>
            <a:tileRect/>
          </a:gra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6" name="Text Placeholder 3">
            <a:extLst>
              <a:ext uri="{FF2B5EF4-FFF2-40B4-BE49-F238E27FC236}">
                <a16:creationId xmlns:a16="http://schemas.microsoft.com/office/drawing/2014/main" id="{F9E1BA6D-E3AA-3C31-5179-1C42295C653F}"/>
              </a:ext>
            </a:extLst>
          </p:cNvPr>
          <p:cNvSpPr>
            <a:spLocks noGrp="1"/>
          </p:cNvSpPr>
          <p:nvPr>
            <p:ph type="body" sz="quarter" idx="69"/>
          </p:nvPr>
        </p:nvSpPr>
        <p:spPr>
          <a:xfrm>
            <a:off x="6181726" y="2527300"/>
            <a:ext cx="2432050" cy="334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9">
            <a:extLst>
              <a:ext uri="{FF2B5EF4-FFF2-40B4-BE49-F238E27FC236}">
                <a16:creationId xmlns:a16="http://schemas.microsoft.com/office/drawing/2014/main" id="{138D6269-480C-2ABF-C1D6-36CB9FBE17DD}"/>
              </a:ext>
            </a:extLst>
          </p:cNvPr>
          <p:cNvSpPr>
            <a:spLocks noGrp="1"/>
          </p:cNvSpPr>
          <p:nvPr>
            <p:ph type="pic" sz="quarter" idx="70"/>
          </p:nvPr>
        </p:nvSpPr>
        <p:spPr>
          <a:xfrm>
            <a:off x="3588347" y="1376362"/>
            <a:ext cx="613577" cy="661371"/>
          </a:xfrm>
          <a:prstGeom prst="rect">
            <a:avLst/>
          </a:prstGeom>
          <a:solidFill>
            <a:schemeClr val="bg2"/>
          </a:solidFill>
        </p:spPr>
        <p:txBody>
          <a:bodyPr/>
          <a:lstStyle/>
          <a:p>
            <a:endParaRPr lang="en-GB"/>
          </a:p>
        </p:txBody>
      </p:sp>
      <p:sp>
        <p:nvSpPr>
          <p:cNvPr id="9" name="Text Placeholder 40">
            <a:extLst>
              <a:ext uri="{FF2B5EF4-FFF2-40B4-BE49-F238E27FC236}">
                <a16:creationId xmlns:a16="http://schemas.microsoft.com/office/drawing/2014/main" id="{FC5B9A26-DBB0-FD88-E5A6-B37B3E43BC1A}"/>
              </a:ext>
            </a:extLst>
          </p:cNvPr>
          <p:cNvSpPr>
            <a:spLocks noGrp="1"/>
          </p:cNvSpPr>
          <p:nvPr>
            <p:ph type="body" sz="quarter" idx="71"/>
          </p:nvPr>
        </p:nvSpPr>
        <p:spPr>
          <a:xfrm>
            <a:off x="4310308" y="1376362"/>
            <a:ext cx="1710090" cy="637815"/>
          </a:xfrm>
        </p:spPr>
        <p:txBody>
          <a:bodyPr anchor="ctr" anchorCtr="0"/>
          <a:lstStyle>
            <a:lvl1pPr>
              <a:lnSpc>
                <a:spcPct val="100000"/>
              </a:lnSpc>
              <a:spcAft>
                <a:spcPts val="251"/>
              </a:spcAft>
              <a:defRPr lang="en-US" sz="2400" b="0" kern="1200" dirty="0" smtClean="0">
                <a:solidFill>
                  <a:schemeClr val="tx2"/>
                </a:solidFill>
                <a:latin typeface="+mj-lt"/>
                <a:ea typeface="+mn-ea"/>
                <a:cs typeface="+mn-cs"/>
              </a:defRPr>
            </a:lvl1pPr>
            <a:lvl2pPr>
              <a:spcAft>
                <a:spcPts val="0"/>
              </a:spcAft>
              <a:defRPr sz="1600"/>
            </a:lvl2pPr>
            <a:lvl3pPr>
              <a:spcAft>
                <a:spcPts val="0"/>
              </a:spcAft>
              <a:defRPr sz="1600"/>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11" name="Text Placeholder 22">
            <a:extLst>
              <a:ext uri="{FF2B5EF4-FFF2-40B4-BE49-F238E27FC236}">
                <a16:creationId xmlns:a16="http://schemas.microsoft.com/office/drawing/2014/main" id="{29C45A54-FF24-A9D3-EF6F-49E81BC3D3C9}"/>
              </a:ext>
            </a:extLst>
          </p:cNvPr>
          <p:cNvSpPr>
            <a:spLocks noGrp="1"/>
          </p:cNvSpPr>
          <p:nvPr>
            <p:ph type="body" sz="quarter" idx="72" hasCustomPrompt="1"/>
          </p:nvPr>
        </p:nvSpPr>
        <p:spPr>
          <a:xfrm>
            <a:off x="3588347" y="2168431"/>
            <a:ext cx="2439390" cy="251726"/>
          </a:xfrm>
          <a:gradFill flip="none" rotWithShape="1">
            <a:gsLst>
              <a:gs pos="0">
                <a:schemeClr val="accent5"/>
              </a:gs>
              <a:gs pos="99000">
                <a:schemeClr val="accent1"/>
              </a:gs>
            </a:gsLst>
            <a:lin ang="0" scaled="1"/>
            <a:tileRect/>
          </a:gra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12" name="Text Placeholder 3">
            <a:extLst>
              <a:ext uri="{FF2B5EF4-FFF2-40B4-BE49-F238E27FC236}">
                <a16:creationId xmlns:a16="http://schemas.microsoft.com/office/drawing/2014/main" id="{6AB69551-35CE-7DFC-C09B-6644B46020E7}"/>
              </a:ext>
            </a:extLst>
          </p:cNvPr>
          <p:cNvSpPr>
            <a:spLocks noGrp="1"/>
          </p:cNvSpPr>
          <p:nvPr>
            <p:ph type="body" sz="quarter" idx="73"/>
          </p:nvPr>
        </p:nvSpPr>
        <p:spPr>
          <a:xfrm>
            <a:off x="3588348" y="2527300"/>
            <a:ext cx="2432050" cy="334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9">
            <a:extLst>
              <a:ext uri="{FF2B5EF4-FFF2-40B4-BE49-F238E27FC236}">
                <a16:creationId xmlns:a16="http://schemas.microsoft.com/office/drawing/2014/main" id="{F70EFD3E-70FB-8871-D96E-97A7A3999A0B}"/>
              </a:ext>
            </a:extLst>
          </p:cNvPr>
          <p:cNvSpPr>
            <a:spLocks noGrp="1"/>
          </p:cNvSpPr>
          <p:nvPr>
            <p:ph type="pic" sz="quarter" idx="74"/>
          </p:nvPr>
        </p:nvSpPr>
        <p:spPr>
          <a:xfrm>
            <a:off x="995363" y="1376362"/>
            <a:ext cx="613577" cy="661371"/>
          </a:xfrm>
          <a:prstGeom prst="rect">
            <a:avLst/>
          </a:prstGeom>
          <a:solidFill>
            <a:schemeClr val="bg2"/>
          </a:solidFill>
        </p:spPr>
        <p:txBody>
          <a:bodyPr/>
          <a:lstStyle/>
          <a:p>
            <a:endParaRPr lang="en-GB"/>
          </a:p>
        </p:txBody>
      </p:sp>
      <p:sp>
        <p:nvSpPr>
          <p:cNvPr id="16" name="Text Placeholder 40">
            <a:extLst>
              <a:ext uri="{FF2B5EF4-FFF2-40B4-BE49-F238E27FC236}">
                <a16:creationId xmlns:a16="http://schemas.microsoft.com/office/drawing/2014/main" id="{CA6C2029-2D29-2E8C-5841-07D9030A5DBC}"/>
              </a:ext>
            </a:extLst>
          </p:cNvPr>
          <p:cNvSpPr>
            <a:spLocks noGrp="1"/>
          </p:cNvSpPr>
          <p:nvPr>
            <p:ph type="body" sz="quarter" idx="75"/>
          </p:nvPr>
        </p:nvSpPr>
        <p:spPr>
          <a:xfrm>
            <a:off x="1717324" y="1376362"/>
            <a:ext cx="1710090" cy="637815"/>
          </a:xfrm>
        </p:spPr>
        <p:txBody>
          <a:bodyPr anchor="ctr" anchorCtr="0"/>
          <a:lstStyle>
            <a:lvl1pPr>
              <a:lnSpc>
                <a:spcPct val="100000"/>
              </a:lnSpc>
              <a:spcAft>
                <a:spcPts val="251"/>
              </a:spcAft>
              <a:defRPr lang="en-US" sz="2400" b="0" kern="1200" dirty="0" smtClean="0">
                <a:solidFill>
                  <a:schemeClr val="tx2"/>
                </a:solidFill>
                <a:latin typeface="+mj-lt"/>
                <a:ea typeface="+mn-ea"/>
                <a:cs typeface="+mn-cs"/>
              </a:defRPr>
            </a:lvl1pPr>
            <a:lvl2pPr>
              <a:spcAft>
                <a:spcPts val="0"/>
              </a:spcAft>
              <a:defRPr sz="1600"/>
            </a:lvl2pPr>
            <a:lvl3pPr>
              <a:spcAft>
                <a:spcPts val="0"/>
              </a:spcAft>
              <a:defRPr sz="1600"/>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17" name="Text Placeholder 22">
            <a:extLst>
              <a:ext uri="{FF2B5EF4-FFF2-40B4-BE49-F238E27FC236}">
                <a16:creationId xmlns:a16="http://schemas.microsoft.com/office/drawing/2014/main" id="{53A3F192-0B75-8DD5-C588-EB41052DF1D3}"/>
              </a:ext>
            </a:extLst>
          </p:cNvPr>
          <p:cNvSpPr>
            <a:spLocks noGrp="1"/>
          </p:cNvSpPr>
          <p:nvPr>
            <p:ph type="body" sz="quarter" idx="76" hasCustomPrompt="1"/>
          </p:nvPr>
        </p:nvSpPr>
        <p:spPr>
          <a:xfrm>
            <a:off x="995363" y="2168431"/>
            <a:ext cx="2439390" cy="251726"/>
          </a:xfrm>
          <a:gradFill flip="none" rotWithShape="1">
            <a:gsLst>
              <a:gs pos="0">
                <a:schemeClr val="accent5"/>
              </a:gs>
              <a:gs pos="99000">
                <a:schemeClr val="accent1"/>
              </a:gs>
            </a:gsLst>
            <a:lin ang="0" scaled="1"/>
            <a:tileRect/>
          </a:gra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18" name="Text Placeholder 3">
            <a:extLst>
              <a:ext uri="{FF2B5EF4-FFF2-40B4-BE49-F238E27FC236}">
                <a16:creationId xmlns:a16="http://schemas.microsoft.com/office/drawing/2014/main" id="{57C31BA9-4F7B-8831-2E8E-08518C6BA81B}"/>
              </a:ext>
            </a:extLst>
          </p:cNvPr>
          <p:cNvSpPr>
            <a:spLocks noGrp="1"/>
          </p:cNvSpPr>
          <p:nvPr>
            <p:ph type="body" sz="quarter" idx="77"/>
          </p:nvPr>
        </p:nvSpPr>
        <p:spPr>
          <a:xfrm>
            <a:off x="995364" y="2527300"/>
            <a:ext cx="2432050" cy="334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4963259"/>
      </p:ext>
    </p:extLst>
  </p:cSld>
  <p:clrMapOvr>
    <a:masterClrMapping/>
  </p:clrMapOvr>
  <p:extLst>
    <p:ext uri="{DCECCB84-F9BA-43D5-87BE-67443E8EF086}">
      <p15:sldGuideLst xmlns:p15="http://schemas.microsoft.com/office/powerpoint/2012/main">
        <p15:guide id="1" pos="2252" userDrawn="1">
          <p15:clr>
            <a:srgbClr val="FBAE40"/>
          </p15:clr>
        </p15:guide>
        <p15:guide id="3" pos="2144" userDrawn="1">
          <p15:clr>
            <a:srgbClr val="FBAE40"/>
          </p15:clr>
        </p15:guide>
        <p15:guide id="5" pos="3894">
          <p15:clr>
            <a:srgbClr val="FBAE40"/>
          </p15:clr>
        </p15:guide>
        <p15:guide id="7" pos="7333">
          <p15:clr>
            <a:srgbClr val="FBAE40"/>
          </p15:clr>
        </p15:guide>
        <p15:guide id="8" pos="3780">
          <p15:clr>
            <a:srgbClr val="FBAE40"/>
          </p15:clr>
        </p15:guide>
        <p15:guide id="9" pos="5421" userDrawn="1">
          <p15:clr>
            <a:srgbClr val="FBAE40"/>
          </p15:clr>
        </p15:guide>
        <p15:guide id="10" pos="5523"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V 02 x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BB17-93DF-FB74-2C81-AD0FE6116376}"/>
              </a:ext>
            </a:extLst>
          </p:cNvPr>
          <p:cNvSpPr>
            <a:spLocks noGrp="1"/>
          </p:cNvSpPr>
          <p:nvPr>
            <p:ph type="title"/>
          </p:nvPr>
        </p:nvSpPr>
        <p:spPr/>
        <p:txBody>
          <a:bodyPr/>
          <a:lstStyle/>
          <a:p>
            <a:r>
              <a:rPr lang="en-US"/>
              <a:t>Click to edit Master title style</a:t>
            </a:r>
            <a:endParaRPr lang="en-GB"/>
          </a:p>
        </p:txBody>
      </p:sp>
      <p:sp>
        <p:nvSpPr>
          <p:cNvPr id="21" name="Picture Placeholder 9">
            <a:extLst>
              <a:ext uri="{FF2B5EF4-FFF2-40B4-BE49-F238E27FC236}">
                <a16:creationId xmlns:a16="http://schemas.microsoft.com/office/drawing/2014/main" id="{F06203A8-AFAA-BD16-9AC6-2259304C779A}"/>
              </a:ext>
            </a:extLst>
          </p:cNvPr>
          <p:cNvSpPr>
            <a:spLocks noGrp="1"/>
          </p:cNvSpPr>
          <p:nvPr>
            <p:ph type="pic" sz="quarter" idx="58"/>
          </p:nvPr>
        </p:nvSpPr>
        <p:spPr>
          <a:xfrm>
            <a:off x="7915275" y="1330325"/>
            <a:ext cx="613577" cy="661371"/>
          </a:xfrm>
          <a:prstGeom prst="rect">
            <a:avLst/>
          </a:prstGeom>
          <a:solidFill>
            <a:schemeClr val="bg2"/>
          </a:solidFill>
        </p:spPr>
        <p:txBody>
          <a:bodyPr/>
          <a:lstStyle/>
          <a:p>
            <a:endParaRPr lang="en-GB"/>
          </a:p>
        </p:txBody>
      </p:sp>
      <p:sp>
        <p:nvSpPr>
          <p:cNvPr id="22" name="Text Placeholder 40">
            <a:extLst>
              <a:ext uri="{FF2B5EF4-FFF2-40B4-BE49-F238E27FC236}">
                <a16:creationId xmlns:a16="http://schemas.microsoft.com/office/drawing/2014/main" id="{819B7CBA-B47B-A921-501D-941F5EB7B47C}"/>
              </a:ext>
            </a:extLst>
          </p:cNvPr>
          <p:cNvSpPr>
            <a:spLocks noGrp="1"/>
          </p:cNvSpPr>
          <p:nvPr>
            <p:ph type="body" sz="quarter" idx="59"/>
          </p:nvPr>
        </p:nvSpPr>
        <p:spPr>
          <a:xfrm>
            <a:off x="8637235" y="1330326"/>
            <a:ext cx="2012809" cy="637815"/>
          </a:xfrm>
        </p:spPr>
        <p:txBody>
          <a:bodyPr anchor="ctr" anchorCtr="0"/>
          <a:lstStyle>
            <a:lvl1pPr>
              <a:lnSpc>
                <a:spcPct val="100000"/>
              </a:lnSpc>
              <a:spcAft>
                <a:spcPts val="251"/>
              </a:spcAft>
              <a:defRPr lang="en-US" sz="20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23" name="Text Placeholder 22">
            <a:extLst>
              <a:ext uri="{FF2B5EF4-FFF2-40B4-BE49-F238E27FC236}">
                <a16:creationId xmlns:a16="http://schemas.microsoft.com/office/drawing/2014/main" id="{1C82F269-8B03-ECC1-0A56-5272775DC9FA}"/>
              </a:ext>
            </a:extLst>
          </p:cNvPr>
          <p:cNvSpPr>
            <a:spLocks noGrp="1"/>
          </p:cNvSpPr>
          <p:nvPr>
            <p:ph type="body" sz="quarter" idx="60" hasCustomPrompt="1"/>
          </p:nvPr>
        </p:nvSpPr>
        <p:spPr>
          <a:xfrm>
            <a:off x="7915275" y="2122394"/>
            <a:ext cx="3291263" cy="251726"/>
          </a:xfrm>
          <a:gradFill flip="none" rotWithShape="1">
            <a:gsLst>
              <a:gs pos="0">
                <a:schemeClr val="accent5"/>
              </a:gs>
              <a:gs pos="99000">
                <a:schemeClr val="accent1"/>
              </a:gs>
            </a:gsLst>
            <a:lin ang="0" scaled="1"/>
            <a:tileRect/>
          </a:gra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24" name="Text Placeholder 3">
            <a:extLst>
              <a:ext uri="{FF2B5EF4-FFF2-40B4-BE49-F238E27FC236}">
                <a16:creationId xmlns:a16="http://schemas.microsoft.com/office/drawing/2014/main" id="{D509FC6D-2D21-1F08-65BF-99961E2C3F41}"/>
              </a:ext>
            </a:extLst>
          </p:cNvPr>
          <p:cNvSpPr>
            <a:spLocks noGrp="1"/>
          </p:cNvSpPr>
          <p:nvPr>
            <p:ph type="body" sz="quarter" idx="61"/>
          </p:nvPr>
        </p:nvSpPr>
        <p:spPr>
          <a:xfrm>
            <a:off x="7915276" y="2481262"/>
            <a:ext cx="3284538" cy="1008000"/>
          </a:xfrm>
        </p:spPr>
        <p:txBody>
          <a:bodyPr/>
          <a:lstStyle>
            <a:lvl1pPr>
              <a:defRPr sz="1400"/>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Picture Placeholder 9">
            <a:extLst>
              <a:ext uri="{FF2B5EF4-FFF2-40B4-BE49-F238E27FC236}">
                <a16:creationId xmlns:a16="http://schemas.microsoft.com/office/drawing/2014/main" id="{CB48C90D-778F-EDA6-6FA4-3AA565145B3C}"/>
              </a:ext>
            </a:extLst>
          </p:cNvPr>
          <p:cNvSpPr>
            <a:spLocks noGrp="1"/>
          </p:cNvSpPr>
          <p:nvPr>
            <p:ph type="pic" sz="quarter" idx="70"/>
          </p:nvPr>
        </p:nvSpPr>
        <p:spPr>
          <a:xfrm>
            <a:off x="7915275" y="3669066"/>
            <a:ext cx="613577" cy="661371"/>
          </a:xfrm>
          <a:prstGeom prst="rect">
            <a:avLst/>
          </a:prstGeom>
          <a:solidFill>
            <a:schemeClr val="bg2"/>
          </a:solidFill>
        </p:spPr>
        <p:txBody>
          <a:bodyPr/>
          <a:lstStyle/>
          <a:p>
            <a:endParaRPr lang="en-GB"/>
          </a:p>
        </p:txBody>
      </p:sp>
      <p:sp>
        <p:nvSpPr>
          <p:cNvPr id="35" name="Text Placeholder 40">
            <a:extLst>
              <a:ext uri="{FF2B5EF4-FFF2-40B4-BE49-F238E27FC236}">
                <a16:creationId xmlns:a16="http://schemas.microsoft.com/office/drawing/2014/main" id="{2F09D84F-9F09-1C31-A335-27B3E2AF8371}"/>
              </a:ext>
            </a:extLst>
          </p:cNvPr>
          <p:cNvSpPr>
            <a:spLocks noGrp="1"/>
          </p:cNvSpPr>
          <p:nvPr>
            <p:ph type="body" sz="quarter" idx="71"/>
          </p:nvPr>
        </p:nvSpPr>
        <p:spPr>
          <a:xfrm>
            <a:off x="8637235" y="3669067"/>
            <a:ext cx="2012809" cy="637815"/>
          </a:xfrm>
        </p:spPr>
        <p:txBody>
          <a:bodyPr anchor="ctr" anchorCtr="0"/>
          <a:lstStyle>
            <a:lvl1pPr>
              <a:lnSpc>
                <a:spcPct val="100000"/>
              </a:lnSpc>
              <a:spcAft>
                <a:spcPts val="251"/>
              </a:spcAft>
              <a:defRPr lang="en-US" sz="20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36" name="Text Placeholder 22">
            <a:extLst>
              <a:ext uri="{FF2B5EF4-FFF2-40B4-BE49-F238E27FC236}">
                <a16:creationId xmlns:a16="http://schemas.microsoft.com/office/drawing/2014/main" id="{1F3038A0-C5B3-DAB9-CD43-4FA7D45D7827}"/>
              </a:ext>
            </a:extLst>
          </p:cNvPr>
          <p:cNvSpPr>
            <a:spLocks noGrp="1"/>
          </p:cNvSpPr>
          <p:nvPr>
            <p:ph type="body" sz="quarter" idx="72" hasCustomPrompt="1"/>
          </p:nvPr>
        </p:nvSpPr>
        <p:spPr>
          <a:xfrm>
            <a:off x="7915275" y="4461135"/>
            <a:ext cx="3291263" cy="251726"/>
          </a:xfrm>
          <a:gradFill flip="none" rotWithShape="1">
            <a:gsLst>
              <a:gs pos="0">
                <a:schemeClr val="accent5"/>
              </a:gs>
              <a:gs pos="99000">
                <a:schemeClr val="accent1"/>
              </a:gs>
            </a:gsLst>
            <a:lin ang="0" scaled="1"/>
            <a:tileRect/>
          </a:gra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37" name="Text Placeholder 3">
            <a:extLst>
              <a:ext uri="{FF2B5EF4-FFF2-40B4-BE49-F238E27FC236}">
                <a16:creationId xmlns:a16="http://schemas.microsoft.com/office/drawing/2014/main" id="{E162A910-F2E6-7518-AD78-AA5D9BAF9EF1}"/>
              </a:ext>
            </a:extLst>
          </p:cNvPr>
          <p:cNvSpPr>
            <a:spLocks noGrp="1"/>
          </p:cNvSpPr>
          <p:nvPr>
            <p:ph type="body" sz="quarter" idx="73"/>
          </p:nvPr>
        </p:nvSpPr>
        <p:spPr>
          <a:xfrm>
            <a:off x="7915276" y="4820004"/>
            <a:ext cx="3284538" cy="1008000"/>
          </a:xfrm>
        </p:spPr>
        <p:txBody>
          <a:bodyPr/>
          <a:lstStyle>
            <a:lvl1pPr>
              <a:defRPr sz="1400"/>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Picture Placeholder 9">
            <a:extLst>
              <a:ext uri="{FF2B5EF4-FFF2-40B4-BE49-F238E27FC236}">
                <a16:creationId xmlns:a16="http://schemas.microsoft.com/office/drawing/2014/main" id="{19169F06-C1AD-124E-06F5-5042E21858DC}"/>
              </a:ext>
            </a:extLst>
          </p:cNvPr>
          <p:cNvSpPr>
            <a:spLocks noGrp="1"/>
          </p:cNvSpPr>
          <p:nvPr>
            <p:ph type="pic" sz="quarter" idx="74"/>
          </p:nvPr>
        </p:nvSpPr>
        <p:spPr>
          <a:xfrm>
            <a:off x="4440238" y="1330325"/>
            <a:ext cx="613577" cy="661371"/>
          </a:xfrm>
          <a:prstGeom prst="rect">
            <a:avLst/>
          </a:prstGeom>
          <a:solidFill>
            <a:schemeClr val="bg2"/>
          </a:solidFill>
        </p:spPr>
        <p:txBody>
          <a:bodyPr/>
          <a:lstStyle/>
          <a:p>
            <a:endParaRPr lang="en-GB"/>
          </a:p>
        </p:txBody>
      </p:sp>
      <p:sp>
        <p:nvSpPr>
          <p:cNvPr id="6" name="Text Placeholder 40">
            <a:extLst>
              <a:ext uri="{FF2B5EF4-FFF2-40B4-BE49-F238E27FC236}">
                <a16:creationId xmlns:a16="http://schemas.microsoft.com/office/drawing/2014/main" id="{A9A73C76-279F-EE5B-AA22-FA634B1318E5}"/>
              </a:ext>
            </a:extLst>
          </p:cNvPr>
          <p:cNvSpPr>
            <a:spLocks noGrp="1"/>
          </p:cNvSpPr>
          <p:nvPr>
            <p:ph type="body" sz="quarter" idx="75"/>
          </p:nvPr>
        </p:nvSpPr>
        <p:spPr>
          <a:xfrm>
            <a:off x="5162198" y="1330326"/>
            <a:ext cx="2012809" cy="637815"/>
          </a:xfrm>
        </p:spPr>
        <p:txBody>
          <a:bodyPr anchor="ctr" anchorCtr="0"/>
          <a:lstStyle>
            <a:lvl1pPr>
              <a:lnSpc>
                <a:spcPct val="100000"/>
              </a:lnSpc>
              <a:spcAft>
                <a:spcPts val="251"/>
              </a:spcAft>
              <a:defRPr lang="en-US" sz="20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8" name="Text Placeholder 22">
            <a:extLst>
              <a:ext uri="{FF2B5EF4-FFF2-40B4-BE49-F238E27FC236}">
                <a16:creationId xmlns:a16="http://schemas.microsoft.com/office/drawing/2014/main" id="{FF37B9CF-28BE-2A44-45B7-BF9D192C526D}"/>
              </a:ext>
            </a:extLst>
          </p:cNvPr>
          <p:cNvSpPr>
            <a:spLocks noGrp="1"/>
          </p:cNvSpPr>
          <p:nvPr>
            <p:ph type="body" sz="quarter" idx="76" hasCustomPrompt="1"/>
          </p:nvPr>
        </p:nvSpPr>
        <p:spPr>
          <a:xfrm>
            <a:off x="4440238" y="2122394"/>
            <a:ext cx="3291263" cy="251726"/>
          </a:xfrm>
          <a:gradFill flip="none" rotWithShape="1">
            <a:gsLst>
              <a:gs pos="0">
                <a:schemeClr val="accent5"/>
              </a:gs>
              <a:gs pos="99000">
                <a:schemeClr val="accent1"/>
              </a:gs>
            </a:gsLst>
            <a:lin ang="0" scaled="1"/>
            <a:tileRect/>
          </a:gra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9" name="Text Placeholder 3">
            <a:extLst>
              <a:ext uri="{FF2B5EF4-FFF2-40B4-BE49-F238E27FC236}">
                <a16:creationId xmlns:a16="http://schemas.microsoft.com/office/drawing/2014/main" id="{145B4A44-0591-F2E0-94EF-5C47F16FE354}"/>
              </a:ext>
            </a:extLst>
          </p:cNvPr>
          <p:cNvSpPr>
            <a:spLocks noGrp="1"/>
          </p:cNvSpPr>
          <p:nvPr>
            <p:ph type="body" sz="quarter" idx="77"/>
          </p:nvPr>
        </p:nvSpPr>
        <p:spPr>
          <a:xfrm>
            <a:off x="4440239" y="2481262"/>
            <a:ext cx="3284538" cy="1008000"/>
          </a:xfrm>
        </p:spPr>
        <p:txBody>
          <a:bodyPr/>
          <a:lstStyle>
            <a:lvl1pPr>
              <a:defRPr sz="1400"/>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Picture Placeholder 9">
            <a:extLst>
              <a:ext uri="{FF2B5EF4-FFF2-40B4-BE49-F238E27FC236}">
                <a16:creationId xmlns:a16="http://schemas.microsoft.com/office/drawing/2014/main" id="{1D80B6D9-ADBA-A158-2334-B46C3A3A4CC1}"/>
              </a:ext>
            </a:extLst>
          </p:cNvPr>
          <p:cNvSpPr>
            <a:spLocks noGrp="1"/>
          </p:cNvSpPr>
          <p:nvPr>
            <p:ph type="pic" sz="quarter" idx="78"/>
          </p:nvPr>
        </p:nvSpPr>
        <p:spPr>
          <a:xfrm>
            <a:off x="4440238" y="3669066"/>
            <a:ext cx="613577" cy="661371"/>
          </a:xfrm>
          <a:prstGeom prst="rect">
            <a:avLst/>
          </a:prstGeom>
          <a:solidFill>
            <a:schemeClr val="bg2"/>
          </a:solidFill>
        </p:spPr>
        <p:txBody>
          <a:bodyPr/>
          <a:lstStyle/>
          <a:p>
            <a:endParaRPr lang="en-GB"/>
          </a:p>
        </p:txBody>
      </p:sp>
      <p:sp>
        <p:nvSpPr>
          <p:cNvPr id="12" name="Text Placeholder 40">
            <a:extLst>
              <a:ext uri="{FF2B5EF4-FFF2-40B4-BE49-F238E27FC236}">
                <a16:creationId xmlns:a16="http://schemas.microsoft.com/office/drawing/2014/main" id="{9CC72B60-6156-922C-EDBA-D78F6C78E72B}"/>
              </a:ext>
            </a:extLst>
          </p:cNvPr>
          <p:cNvSpPr>
            <a:spLocks noGrp="1"/>
          </p:cNvSpPr>
          <p:nvPr>
            <p:ph type="body" sz="quarter" idx="79"/>
          </p:nvPr>
        </p:nvSpPr>
        <p:spPr>
          <a:xfrm>
            <a:off x="5162198" y="3669067"/>
            <a:ext cx="2012809" cy="637815"/>
          </a:xfrm>
        </p:spPr>
        <p:txBody>
          <a:bodyPr anchor="ctr" anchorCtr="0"/>
          <a:lstStyle>
            <a:lvl1pPr>
              <a:lnSpc>
                <a:spcPct val="100000"/>
              </a:lnSpc>
              <a:spcAft>
                <a:spcPts val="251"/>
              </a:spcAft>
              <a:defRPr lang="en-US" sz="20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13" name="Text Placeholder 22">
            <a:extLst>
              <a:ext uri="{FF2B5EF4-FFF2-40B4-BE49-F238E27FC236}">
                <a16:creationId xmlns:a16="http://schemas.microsoft.com/office/drawing/2014/main" id="{D2E06D71-AED2-FF61-F248-22DDB051728C}"/>
              </a:ext>
            </a:extLst>
          </p:cNvPr>
          <p:cNvSpPr>
            <a:spLocks noGrp="1"/>
          </p:cNvSpPr>
          <p:nvPr>
            <p:ph type="body" sz="quarter" idx="80" hasCustomPrompt="1"/>
          </p:nvPr>
        </p:nvSpPr>
        <p:spPr>
          <a:xfrm>
            <a:off x="4440238" y="4461135"/>
            <a:ext cx="3291263" cy="251726"/>
          </a:xfrm>
          <a:gradFill flip="none" rotWithShape="1">
            <a:gsLst>
              <a:gs pos="0">
                <a:schemeClr val="accent5"/>
              </a:gs>
              <a:gs pos="99000">
                <a:schemeClr val="accent1"/>
              </a:gs>
            </a:gsLst>
            <a:lin ang="0" scaled="1"/>
            <a:tileRect/>
          </a:gra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14" name="Text Placeholder 3">
            <a:extLst>
              <a:ext uri="{FF2B5EF4-FFF2-40B4-BE49-F238E27FC236}">
                <a16:creationId xmlns:a16="http://schemas.microsoft.com/office/drawing/2014/main" id="{38B21811-877A-9F32-C897-464B662A50CA}"/>
              </a:ext>
            </a:extLst>
          </p:cNvPr>
          <p:cNvSpPr>
            <a:spLocks noGrp="1"/>
          </p:cNvSpPr>
          <p:nvPr>
            <p:ph type="body" sz="quarter" idx="81"/>
          </p:nvPr>
        </p:nvSpPr>
        <p:spPr>
          <a:xfrm>
            <a:off x="4440239" y="4820004"/>
            <a:ext cx="3284538" cy="1008000"/>
          </a:xfrm>
        </p:spPr>
        <p:txBody>
          <a:bodyPr/>
          <a:lstStyle>
            <a:lvl1pPr>
              <a:defRPr sz="1400"/>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Picture Placeholder 9">
            <a:extLst>
              <a:ext uri="{FF2B5EF4-FFF2-40B4-BE49-F238E27FC236}">
                <a16:creationId xmlns:a16="http://schemas.microsoft.com/office/drawing/2014/main" id="{88C7EA99-F543-3C2A-17B5-EE35314E8173}"/>
              </a:ext>
            </a:extLst>
          </p:cNvPr>
          <p:cNvSpPr>
            <a:spLocks noGrp="1"/>
          </p:cNvSpPr>
          <p:nvPr>
            <p:ph type="pic" sz="quarter" idx="82"/>
          </p:nvPr>
        </p:nvSpPr>
        <p:spPr>
          <a:xfrm>
            <a:off x="1002704" y="1330325"/>
            <a:ext cx="613577" cy="661371"/>
          </a:xfrm>
          <a:prstGeom prst="rect">
            <a:avLst/>
          </a:prstGeom>
          <a:solidFill>
            <a:schemeClr val="bg2"/>
          </a:solidFill>
        </p:spPr>
        <p:txBody>
          <a:bodyPr/>
          <a:lstStyle/>
          <a:p>
            <a:endParaRPr lang="en-GB"/>
          </a:p>
        </p:txBody>
      </p:sp>
      <p:sp>
        <p:nvSpPr>
          <p:cNvPr id="20" name="Text Placeholder 40">
            <a:extLst>
              <a:ext uri="{FF2B5EF4-FFF2-40B4-BE49-F238E27FC236}">
                <a16:creationId xmlns:a16="http://schemas.microsoft.com/office/drawing/2014/main" id="{39E2DA79-7A48-B80C-3664-3AA71FD68AAA}"/>
              </a:ext>
            </a:extLst>
          </p:cNvPr>
          <p:cNvSpPr>
            <a:spLocks noGrp="1"/>
          </p:cNvSpPr>
          <p:nvPr>
            <p:ph type="body" sz="quarter" idx="83"/>
          </p:nvPr>
        </p:nvSpPr>
        <p:spPr>
          <a:xfrm>
            <a:off x="1724664" y="1330326"/>
            <a:ext cx="2012809" cy="637815"/>
          </a:xfrm>
        </p:spPr>
        <p:txBody>
          <a:bodyPr anchor="ctr" anchorCtr="0"/>
          <a:lstStyle>
            <a:lvl1pPr>
              <a:lnSpc>
                <a:spcPct val="100000"/>
              </a:lnSpc>
              <a:spcAft>
                <a:spcPts val="251"/>
              </a:spcAft>
              <a:defRPr lang="en-US" sz="20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29" name="Text Placeholder 22">
            <a:extLst>
              <a:ext uri="{FF2B5EF4-FFF2-40B4-BE49-F238E27FC236}">
                <a16:creationId xmlns:a16="http://schemas.microsoft.com/office/drawing/2014/main" id="{C6AEFA6D-F2A3-403F-B38D-4B15AE3A91EE}"/>
              </a:ext>
            </a:extLst>
          </p:cNvPr>
          <p:cNvSpPr>
            <a:spLocks noGrp="1"/>
          </p:cNvSpPr>
          <p:nvPr>
            <p:ph type="body" sz="quarter" idx="84" hasCustomPrompt="1"/>
          </p:nvPr>
        </p:nvSpPr>
        <p:spPr>
          <a:xfrm>
            <a:off x="1002704" y="2122394"/>
            <a:ext cx="3291263" cy="251726"/>
          </a:xfrm>
          <a:gradFill flip="none" rotWithShape="1">
            <a:gsLst>
              <a:gs pos="0">
                <a:schemeClr val="accent5"/>
              </a:gs>
              <a:gs pos="99000">
                <a:schemeClr val="accent1"/>
              </a:gs>
            </a:gsLst>
            <a:lin ang="0" scaled="1"/>
            <a:tileRect/>
          </a:gra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38" name="Text Placeholder 3">
            <a:extLst>
              <a:ext uri="{FF2B5EF4-FFF2-40B4-BE49-F238E27FC236}">
                <a16:creationId xmlns:a16="http://schemas.microsoft.com/office/drawing/2014/main" id="{27B94E8F-41D1-D459-A2E8-2D235D78FF81}"/>
              </a:ext>
            </a:extLst>
          </p:cNvPr>
          <p:cNvSpPr>
            <a:spLocks noGrp="1"/>
          </p:cNvSpPr>
          <p:nvPr>
            <p:ph type="body" sz="quarter" idx="85"/>
          </p:nvPr>
        </p:nvSpPr>
        <p:spPr>
          <a:xfrm>
            <a:off x="1002705" y="2481262"/>
            <a:ext cx="3284538" cy="1008000"/>
          </a:xfrm>
        </p:spPr>
        <p:txBody>
          <a:bodyPr/>
          <a:lstStyle>
            <a:lvl1pPr>
              <a:defRPr sz="1400"/>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9" name="Picture Placeholder 9">
            <a:extLst>
              <a:ext uri="{FF2B5EF4-FFF2-40B4-BE49-F238E27FC236}">
                <a16:creationId xmlns:a16="http://schemas.microsoft.com/office/drawing/2014/main" id="{44C3C56D-953F-CE0B-A521-0CB8438B4C82}"/>
              </a:ext>
            </a:extLst>
          </p:cNvPr>
          <p:cNvSpPr>
            <a:spLocks noGrp="1"/>
          </p:cNvSpPr>
          <p:nvPr>
            <p:ph type="pic" sz="quarter" idx="86"/>
          </p:nvPr>
        </p:nvSpPr>
        <p:spPr>
          <a:xfrm>
            <a:off x="1002704" y="3669066"/>
            <a:ext cx="613577" cy="661371"/>
          </a:xfrm>
          <a:prstGeom prst="rect">
            <a:avLst/>
          </a:prstGeom>
          <a:solidFill>
            <a:schemeClr val="bg2"/>
          </a:solidFill>
        </p:spPr>
        <p:txBody>
          <a:bodyPr/>
          <a:lstStyle/>
          <a:p>
            <a:endParaRPr lang="en-GB"/>
          </a:p>
        </p:txBody>
      </p:sp>
      <p:sp>
        <p:nvSpPr>
          <p:cNvPr id="40" name="Text Placeholder 40">
            <a:extLst>
              <a:ext uri="{FF2B5EF4-FFF2-40B4-BE49-F238E27FC236}">
                <a16:creationId xmlns:a16="http://schemas.microsoft.com/office/drawing/2014/main" id="{2D6955A1-E8A5-EC37-948D-971E8C9E1E17}"/>
              </a:ext>
            </a:extLst>
          </p:cNvPr>
          <p:cNvSpPr>
            <a:spLocks noGrp="1"/>
          </p:cNvSpPr>
          <p:nvPr>
            <p:ph type="body" sz="quarter" idx="87"/>
          </p:nvPr>
        </p:nvSpPr>
        <p:spPr>
          <a:xfrm>
            <a:off x="1724664" y="3669067"/>
            <a:ext cx="2012809" cy="637815"/>
          </a:xfrm>
        </p:spPr>
        <p:txBody>
          <a:bodyPr anchor="ctr" anchorCtr="0"/>
          <a:lstStyle>
            <a:lvl1pPr>
              <a:lnSpc>
                <a:spcPct val="100000"/>
              </a:lnSpc>
              <a:spcAft>
                <a:spcPts val="251"/>
              </a:spcAft>
              <a:defRPr lang="en-US" sz="2000" b="0" kern="1200" dirty="0" smtClean="0">
                <a:solidFill>
                  <a:schemeClr val="tx2"/>
                </a:solidFill>
                <a:latin typeface="+mj-lt"/>
                <a:ea typeface="+mn-ea"/>
                <a:cs typeface="+mn-cs"/>
              </a:defRPr>
            </a:lvl1pPr>
            <a:lvl2pPr>
              <a:spcAft>
                <a:spcPts val="0"/>
              </a:spcAft>
              <a:defRPr/>
            </a:lvl2pPr>
            <a:lvl3pPr>
              <a:spcAft>
                <a:spcPts val="0"/>
              </a:spcAft>
              <a:defRPr/>
            </a:lvl3pPr>
          </a:lstStyle>
          <a:p>
            <a:pPr marL="0" lvl="0" indent="0" algn="l" defTabSz="1790697" rtl="0" eaLnBrk="1" latinLnBrk="0" hangingPunct="1">
              <a:lnSpc>
                <a:spcPts val="2506"/>
              </a:lnSpc>
              <a:spcBef>
                <a:spcPts val="0"/>
              </a:spcBef>
              <a:spcAft>
                <a:spcPts val="0"/>
              </a:spcAft>
              <a:buFontTx/>
              <a:buNone/>
            </a:pPr>
            <a:r>
              <a:rPr lang="en-US"/>
              <a:t>Click to edit</a:t>
            </a:r>
          </a:p>
          <a:p>
            <a:pPr lvl="1"/>
            <a:r>
              <a:rPr lang="en-US"/>
              <a:t>Second level</a:t>
            </a:r>
          </a:p>
          <a:p>
            <a:pPr lvl="2"/>
            <a:r>
              <a:rPr lang="en-US"/>
              <a:t>Third level</a:t>
            </a:r>
          </a:p>
        </p:txBody>
      </p:sp>
      <p:sp>
        <p:nvSpPr>
          <p:cNvPr id="41" name="Text Placeholder 22">
            <a:extLst>
              <a:ext uri="{FF2B5EF4-FFF2-40B4-BE49-F238E27FC236}">
                <a16:creationId xmlns:a16="http://schemas.microsoft.com/office/drawing/2014/main" id="{9F37D6F5-FFEB-0784-CA1B-C2562B60E093}"/>
              </a:ext>
            </a:extLst>
          </p:cNvPr>
          <p:cNvSpPr>
            <a:spLocks noGrp="1"/>
          </p:cNvSpPr>
          <p:nvPr>
            <p:ph type="body" sz="quarter" idx="88" hasCustomPrompt="1"/>
          </p:nvPr>
        </p:nvSpPr>
        <p:spPr>
          <a:xfrm>
            <a:off x="1002704" y="4461135"/>
            <a:ext cx="3291263" cy="251726"/>
          </a:xfrm>
          <a:gradFill flip="none" rotWithShape="1">
            <a:gsLst>
              <a:gs pos="0">
                <a:schemeClr val="accent5"/>
              </a:gs>
              <a:gs pos="99000">
                <a:schemeClr val="accent1"/>
              </a:gs>
            </a:gsLst>
            <a:lin ang="0" scaled="1"/>
            <a:tileRect/>
          </a:gradFill>
        </p:spPr>
        <p:txBody>
          <a:bodyPr lIns="72000" tIns="36000" rIns="36000" bIns="36000" anchor="ctr" anchorCtr="0"/>
          <a:lstStyle>
            <a:lvl3pPr>
              <a:lnSpc>
                <a:spcPct val="100000"/>
              </a:lnSpc>
              <a:defRPr sz="1000">
                <a:solidFill>
                  <a:schemeClr val="bg1"/>
                </a:solidFill>
              </a:defRPr>
            </a:lvl3pPr>
          </a:lstStyle>
          <a:p>
            <a:pPr lvl="2"/>
            <a:r>
              <a:rPr lang="en-US"/>
              <a:t>Third level</a:t>
            </a:r>
          </a:p>
        </p:txBody>
      </p:sp>
      <p:sp>
        <p:nvSpPr>
          <p:cNvPr id="42" name="Text Placeholder 3">
            <a:extLst>
              <a:ext uri="{FF2B5EF4-FFF2-40B4-BE49-F238E27FC236}">
                <a16:creationId xmlns:a16="http://schemas.microsoft.com/office/drawing/2014/main" id="{35AAC37F-62D7-5818-B7FA-A7B307154EE8}"/>
              </a:ext>
            </a:extLst>
          </p:cNvPr>
          <p:cNvSpPr>
            <a:spLocks noGrp="1"/>
          </p:cNvSpPr>
          <p:nvPr>
            <p:ph type="body" sz="quarter" idx="89"/>
          </p:nvPr>
        </p:nvSpPr>
        <p:spPr>
          <a:xfrm>
            <a:off x="1002705" y="4820004"/>
            <a:ext cx="3284538" cy="1008000"/>
          </a:xfrm>
        </p:spPr>
        <p:txBody>
          <a:bodyPr/>
          <a:lstStyle>
            <a:lvl1pPr>
              <a:defRPr sz="1400"/>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88696306"/>
      </p:ext>
    </p:extLst>
  </p:cSld>
  <p:clrMapOvr>
    <a:masterClrMapping/>
  </p:clrMapOvr>
  <p:extLst>
    <p:ext uri="{DCECCB84-F9BA-43D5-87BE-67443E8EF086}">
      <p15:sldGuideLst xmlns:p15="http://schemas.microsoft.com/office/powerpoint/2012/main">
        <p15:guide id="5" pos="4986" userDrawn="1">
          <p15:clr>
            <a:srgbClr val="FBAE40"/>
          </p15:clr>
        </p15:guide>
        <p15:guide id="7" pos="7680">
          <p15:clr>
            <a:srgbClr val="FBAE40"/>
          </p15:clr>
        </p15:guide>
        <p15:guide id="8" pos="4870" userDrawn="1">
          <p15:clr>
            <a:srgbClr val="FBAE40"/>
          </p15:clr>
        </p15:guide>
        <p15:guide id="9" pos="2688" userDrawn="1">
          <p15:clr>
            <a:srgbClr val="FBAE40"/>
          </p15:clr>
        </p15:guide>
        <p15:guide id="10" pos="2797"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PMG Global at a glanc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5AF7B3-56D9-B38F-07AB-040D6799276D}"/>
              </a:ext>
            </a:extLst>
          </p:cNvPr>
          <p:cNvSpPr/>
          <p:nvPr userDrawn="1"/>
        </p:nvSpPr>
        <p:spPr>
          <a:xfrm>
            <a:off x="1243013" y="6243638"/>
            <a:ext cx="7772400" cy="4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900">
              <a:solidFill>
                <a:schemeClr val="bg1"/>
              </a:solidFill>
            </a:endParaRPr>
          </a:p>
        </p:txBody>
      </p:sp>
      <p:sp>
        <p:nvSpPr>
          <p:cNvPr id="5" name="Rectangle 4">
            <a:extLst>
              <a:ext uri="{FF2B5EF4-FFF2-40B4-BE49-F238E27FC236}">
                <a16:creationId xmlns:a16="http://schemas.microsoft.com/office/drawing/2014/main" id="{0A3C84CB-B4BD-5146-BC0B-4221D0B67511}"/>
              </a:ext>
            </a:extLst>
          </p:cNvPr>
          <p:cNvSpPr/>
          <p:nvPr userDrawn="1"/>
        </p:nvSpPr>
        <p:spPr>
          <a:xfrm>
            <a:off x="1589881" y="6434355"/>
            <a:ext cx="10335237" cy="293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16" name="Rectangle 15">
            <a:extLst>
              <a:ext uri="{FF2B5EF4-FFF2-40B4-BE49-F238E27FC236}">
                <a16:creationId xmlns:a16="http://schemas.microsoft.com/office/drawing/2014/main" id="{1654026C-A20C-972B-72C4-CA12207FDB3C}"/>
              </a:ext>
            </a:extLst>
          </p:cNvPr>
          <p:cNvSpPr/>
          <p:nvPr userDrawn="1"/>
        </p:nvSpPr>
        <p:spPr>
          <a:xfrm>
            <a:off x="0" y="0"/>
            <a:ext cx="4267200" cy="6862713"/>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a:solidFill>
                <a:schemeClr val="bg1"/>
              </a:solidFill>
            </a:endParaRPr>
          </a:p>
        </p:txBody>
      </p:sp>
      <p:graphicFrame>
        <p:nvGraphicFramePr>
          <p:cNvPr id="4" name="Object 3" hidden="1">
            <a:extLst>
              <a:ext uri="{FF2B5EF4-FFF2-40B4-BE49-F238E27FC236}">
                <a16:creationId xmlns:a16="http://schemas.microsoft.com/office/drawing/2014/main" id="{B45CDA42-2F5A-4857-AF5A-59C799D05511}"/>
              </a:ext>
            </a:extLst>
          </p:cNvPr>
          <p:cNvGraphicFramePr>
            <a:graphicFrameLocks noChangeAspect="1"/>
          </p:cNvGraphicFramePr>
          <p:nvPr userDrawn="1">
            <p:custDataLst>
              <p:tags r:id="rId1"/>
            </p:custDataLst>
            <p:extLst>
              <p:ext uri="{D42A27DB-BD31-4B8C-83A1-F6EECF244321}">
                <p14:modId xmlns:p14="http://schemas.microsoft.com/office/powerpoint/2010/main" val="29497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B45CDA42-2F5A-4857-AF5A-59C799D055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D860E8B-5E65-AE1D-2738-0DF2BABB6EBC}"/>
              </a:ext>
            </a:extLst>
          </p:cNvPr>
          <p:cNvSpPr>
            <a:spLocks noGrp="1"/>
          </p:cNvSpPr>
          <p:nvPr>
            <p:ph type="title"/>
          </p:nvPr>
        </p:nvSpPr>
        <p:spPr>
          <a:xfrm>
            <a:off x="995363" y="475962"/>
            <a:ext cx="2895917" cy="854363"/>
          </a:xfrm>
        </p:spPr>
        <p:txBody>
          <a:bodyPr/>
          <a:lstStyle>
            <a:lvl1pPr>
              <a:defRPr>
                <a:solidFill>
                  <a:schemeClr val="tx2">
                    <a:lumMod val="100000"/>
                  </a:schemeClr>
                </a:solidFill>
              </a:defRPr>
            </a:lvl1pPr>
          </a:lstStyle>
          <a:p>
            <a:r>
              <a:rPr lang="en-US"/>
              <a:t>Click to edit Master title style</a:t>
            </a:r>
            <a:endParaRPr lang="en-GB"/>
          </a:p>
        </p:txBody>
      </p:sp>
      <p:sp>
        <p:nvSpPr>
          <p:cNvPr id="9" name="Shape 8">
            <a:extLst>
              <a:ext uri="{FF2B5EF4-FFF2-40B4-BE49-F238E27FC236}">
                <a16:creationId xmlns:a16="http://schemas.microsoft.com/office/drawing/2014/main" id="{825ED4C2-FA52-224E-C714-5C2AACA137F4}"/>
              </a:ext>
            </a:extLst>
          </p:cNvPr>
          <p:cNvSpPr txBox="1">
            <a:spLocks/>
          </p:cNvSpPr>
          <p:nvPr userDrawn="1"/>
        </p:nvSpPr>
        <p:spPr>
          <a:xfrm>
            <a:off x="11398040" y="6485239"/>
            <a:ext cx="242486" cy="149412"/>
          </a:xfrm>
          <a:prstGeom prst="rect">
            <a:avLst/>
          </a:prstGeom>
        </p:spPr>
        <p:txBody>
          <a:bodyPr lIns="0" tIns="0" rIns="0" bIns="0" anchor="ctr"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800" b="1" smtClean="0">
                <a:solidFill>
                  <a:schemeClr val="tx1"/>
                </a:solidFill>
                <a:latin typeface="+mn-lt"/>
                <a:ea typeface="Arial"/>
                <a:cs typeface="Arial" panose="020B0604020202020204" pitchFamily="34" charset="0"/>
              </a:rPr>
              <a:pPr algn="r"/>
              <a:t>‹#›</a:t>
            </a:fld>
            <a:endParaRPr lang="en-GB" sz="1000" b="1">
              <a:solidFill>
                <a:schemeClr val="tx1"/>
              </a:solidFill>
              <a:latin typeface="+mn-lt"/>
              <a:ea typeface="Arial"/>
              <a:cs typeface="Arial" panose="020B0604020202020204" pitchFamily="34" charset="0"/>
            </a:endParaRPr>
          </a:p>
        </p:txBody>
      </p:sp>
      <p:cxnSp>
        <p:nvCxnSpPr>
          <p:cNvPr id="11" name="Straight Connector 10">
            <a:extLst>
              <a:ext uri="{FF2B5EF4-FFF2-40B4-BE49-F238E27FC236}">
                <a16:creationId xmlns:a16="http://schemas.microsoft.com/office/drawing/2014/main" id="{C0078405-BBB4-7610-B209-9B164609BFE5}"/>
              </a:ext>
            </a:extLst>
          </p:cNvPr>
          <p:cNvCxnSpPr>
            <a:cxnSpLocks/>
          </p:cNvCxnSpPr>
          <p:nvPr userDrawn="1"/>
        </p:nvCxnSpPr>
        <p:spPr>
          <a:xfrm>
            <a:off x="11379981" y="6486639"/>
            <a:ext cx="0" cy="149412"/>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DD905F5-E193-F4C7-9DF7-62F7D1D3809B}"/>
              </a:ext>
              <a:ext uri="{C183D7F6-B498-43B3-948B-1728B52AA6E4}">
                <adec:decorative xmlns:adec="http://schemas.microsoft.com/office/drawing/2017/decorative" val="1"/>
              </a:ext>
            </a:extLst>
          </p:cNvPr>
          <p:cNvSpPr txBox="1"/>
          <p:nvPr userDrawn="1">
            <p:custDataLst>
              <p:tags r:id="rId2"/>
            </p:custDataLst>
          </p:nvPr>
        </p:nvSpPr>
        <p:spPr>
          <a:xfrm>
            <a:off x="9426832" y="6513779"/>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i="0" u="none" strike="noStrike" kern="1200" noProof="0">
                <a:solidFill>
                  <a:schemeClr val="tx1"/>
                </a:solidFill>
                <a:effectLst/>
                <a:latin typeface="+mn-lt"/>
                <a:ea typeface="+mn-ea"/>
                <a:cs typeface="+mn-cs"/>
              </a:rPr>
              <a:t>KPMG Confidential</a:t>
            </a:r>
          </a:p>
        </p:txBody>
      </p:sp>
      <p:sp>
        <p:nvSpPr>
          <p:cNvPr id="15" name="Freeform 19">
            <a:extLst>
              <a:ext uri="{FF2B5EF4-FFF2-40B4-BE49-F238E27FC236}">
                <a16:creationId xmlns:a16="http://schemas.microsoft.com/office/drawing/2014/main" id="{879788CA-3921-B22E-68EE-52F6A668DBF3}"/>
              </a:ext>
              <a:ext uri="{C183D7F6-B498-43B3-948B-1728B52AA6E4}">
                <adec:decorative xmlns:adec="http://schemas.microsoft.com/office/drawing/2017/decorative" val="1"/>
              </a:ext>
            </a:extLst>
          </p:cNvPr>
          <p:cNvSpPr>
            <a:spLocks noEditPoints="1"/>
          </p:cNvSpPr>
          <p:nvPr userDrawn="1"/>
        </p:nvSpPr>
        <p:spPr bwMode="auto">
          <a:xfrm>
            <a:off x="995363"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lumMod val="100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a:extLst>
              <a:ext uri="{FF2B5EF4-FFF2-40B4-BE49-F238E27FC236}">
                <a16:creationId xmlns:a16="http://schemas.microsoft.com/office/drawing/2014/main" id="{FCE1C26A-3B75-9B54-3F0C-DCED1B78D723}"/>
              </a:ext>
              <a:ext uri="{C183D7F6-B498-43B3-948B-1728B52AA6E4}">
                <adec:decorative xmlns:adec="http://schemas.microsoft.com/office/drawing/2017/decorative" val="1"/>
              </a:ext>
            </a:extLst>
          </p:cNvPr>
          <p:cNvSpPr txBox="1">
            <a:spLocks/>
          </p:cNvSpPr>
          <p:nvPr userDrawn="1"/>
        </p:nvSpPr>
        <p:spPr>
          <a:xfrm>
            <a:off x="3591476" y="6266997"/>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3647135365"/>
      </p:ext>
    </p:extLst>
  </p:cSld>
  <p:clrMapOvr>
    <a:masterClrMapping/>
  </p:clrMapOvr>
  <p:extLst>
    <p:ext uri="{DCECCB84-F9BA-43D5-87BE-67443E8EF086}">
      <p15:sldGuideLst xmlns:p15="http://schemas.microsoft.com/office/powerpoint/2012/main">
        <p15:guide id="1" pos="2688" userDrawn="1">
          <p15:clr>
            <a:srgbClr val="FBAE40"/>
          </p15:clr>
        </p15:guide>
        <p15:guide id="2" pos="2797" userDrawn="1">
          <p15:clr>
            <a:srgbClr val="FBAE40"/>
          </p15:clr>
        </p15:guide>
        <p15:guide id="3" pos="4870" userDrawn="1">
          <p15:clr>
            <a:srgbClr val="FBAE40"/>
          </p15:clr>
        </p15:guide>
        <p15:guide id="4" pos="4979"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PMG Norway at a glance">
    <p:bg>
      <p:bgPr>
        <a:solidFill>
          <a:schemeClr val="accent3">
            <a:lumMod val="10000"/>
            <a:lumOff val="90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45CDA42-2F5A-4857-AF5A-59C799D05511}"/>
              </a:ext>
            </a:extLst>
          </p:cNvPr>
          <p:cNvGraphicFramePr>
            <a:graphicFrameLocks noChangeAspect="1"/>
          </p:cNvGraphicFramePr>
          <p:nvPr userDrawn="1">
            <p:custDataLst>
              <p:tags r:id="rId1"/>
            </p:custDataLst>
            <p:extLst>
              <p:ext uri="{D42A27DB-BD31-4B8C-83A1-F6EECF244321}">
                <p14:modId xmlns:p14="http://schemas.microsoft.com/office/powerpoint/2010/main" val="29497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B45CDA42-2F5A-4857-AF5A-59C799D055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6C363739-BDA4-3376-FB88-5C69D7F93900}"/>
              </a:ext>
            </a:extLst>
          </p:cNvPr>
          <p:cNvSpPr/>
          <p:nvPr userDrawn="1"/>
        </p:nvSpPr>
        <p:spPr>
          <a:xfrm>
            <a:off x="4327739" y="431800"/>
            <a:ext cx="6868898" cy="544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err="1">
              <a:ln>
                <a:noFill/>
              </a:ln>
              <a:solidFill>
                <a:srgbClr val="FFFFFF"/>
              </a:solidFill>
              <a:effectLst/>
              <a:uLnTx/>
              <a:uFillTx/>
              <a:latin typeface="Arial"/>
              <a:ea typeface="+mn-ea"/>
              <a:cs typeface="+mn-cs"/>
            </a:endParaRPr>
          </a:p>
        </p:txBody>
      </p:sp>
      <p:sp>
        <p:nvSpPr>
          <p:cNvPr id="3" name="Title 2">
            <a:extLst>
              <a:ext uri="{FF2B5EF4-FFF2-40B4-BE49-F238E27FC236}">
                <a16:creationId xmlns:a16="http://schemas.microsoft.com/office/drawing/2014/main" id="{D38263F3-999E-8D42-B173-10295AE50887}"/>
              </a:ext>
            </a:extLst>
          </p:cNvPr>
          <p:cNvSpPr>
            <a:spLocks noGrp="1"/>
          </p:cNvSpPr>
          <p:nvPr>
            <p:ph type="title"/>
          </p:nvPr>
        </p:nvSpPr>
        <p:spPr>
          <a:xfrm>
            <a:off x="995363" y="475962"/>
            <a:ext cx="2895917" cy="854363"/>
          </a:xfrm>
        </p:spPr>
        <p:txBody>
          <a:bodyPr/>
          <a:lstStyle>
            <a:lvl1pPr>
              <a:defRPr>
                <a:solidFill>
                  <a:schemeClr val="tx2">
                    <a:lumMod val="100000"/>
                  </a:schemeClr>
                </a:solidFill>
              </a:defRPr>
            </a:lvl1pPr>
          </a:lstStyle>
          <a:p>
            <a:r>
              <a:rPr lang="en-US"/>
              <a:t>Click to edit Master title style</a:t>
            </a:r>
            <a:endParaRPr lang="en-GB"/>
          </a:p>
        </p:txBody>
      </p:sp>
    </p:spTree>
    <p:extLst>
      <p:ext uri="{BB962C8B-B14F-4D97-AF65-F5344CB8AC3E}">
        <p14:creationId xmlns:p14="http://schemas.microsoft.com/office/powerpoint/2010/main" val="3482115966"/>
      </p:ext>
    </p:extLst>
  </p:cSld>
  <p:clrMapOvr>
    <a:masterClrMapping/>
  </p:clrMapOvr>
  <p:extLst>
    <p:ext uri="{DCECCB84-F9BA-43D5-87BE-67443E8EF086}">
      <p15:sldGuideLst xmlns:p15="http://schemas.microsoft.com/office/powerpoint/2012/main">
        <p15:guide id="1" pos="2593">
          <p15:clr>
            <a:srgbClr val="FBAE40"/>
          </p15:clr>
        </p15:guide>
        <p15:guide id="2" pos="2713">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ustainabilit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A92602-BDCE-C1AA-F1EC-5E633A040049}"/>
              </a:ext>
            </a:extLst>
          </p:cNvPr>
          <p:cNvSpPr/>
          <p:nvPr userDrawn="1"/>
        </p:nvSpPr>
        <p:spPr>
          <a:xfrm>
            <a:off x="1069848" y="6455664"/>
            <a:ext cx="495604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a:xfrm>
            <a:off x="995361" y="431801"/>
            <a:ext cx="1897063" cy="1196974"/>
          </a:xfrm>
        </p:spPr>
        <p:txBody>
          <a:bodyPr/>
          <a:lstStyle>
            <a:lvl1pPr>
              <a:defRPr>
                <a:solidFill>
                  <a:schemeClr val="tx2"/>
                </a:solidFill>
              </a:defRPr>
            </a:lvl1pPr>
          </a:lstStyle>
          <a:p>
            <a:r>
              <a:rPr lang="en-US"/>
              <a:t>Click to edit Master title</a:t>
            </a:r>
            <a:endParaRPr lang="en-GB"/>
          </a:p>
        </p:txBody>
      </p:sp>
      <p:sp>
        <p:nvSpPr>
          <p:cNvPr id="12" name="Text Placeholder 11">
            <a:extLst>
              <a:ext uri="{FF2B5EF4-FFF2-40B4-BE49-F238E27FC236}">
                <a16:creationId xmlns:a16="http://schemas.microsoft.com/office/drawing/2014/main" id="{E6CBBC64-4212-C853-E258-A4CA90DC86D1}"/>
              </a:ext>
            </a:extLst>
          </p:cNvPr>
          <p:cNvSpPr>
            <a:spLocks noGrp="1"/>
          </p:cNvSpPr>
          <p:nvPr>
            <p:ph type="body" sz="quarter" idx="11"/>
          </p:nvPr>
        </p:nvSpPr>
        <p:spPr>
          <a:xfrm>
            <a:off x="995362" y="2055512"/>
            <a:ext cx="1896255" cy="3821413"/>
          </a:xfrm>
        </p:spPr>
        <p:txBody>
          <a:bodyPr/>
          <a:lstStyle>
            <a:lvl1pPr>
              <a:lnSpc>
                <a:spcPct val="100000"/>
              </a:lnSpc>
              <a:defRPr sz="1000">
                <a:solidFill>
                  <a:schemeClr val="accent1"/>
                </a:solidFill>
              </a:defRPr>
            </a:lvl1pPr>
            <a:lvl2pPr>
              <a:lnSpc>
                <a:spcPct val="100000"/>
              </a:lnSpc>
              <a:defRPr sz="900">
                <a:solidFill>
                  <a:schemeClr val="tx2"/>
                </a:solidFill>
              </a:defRPr>
            </a:lvl2pPr>
            <a:lvl3pPr>
              <a:lnSpc>
                <a:spcPct val="100000"/>
              </a:lnSpc>
              <a:defRPr sz="900">
                <a:solidFill>
                  <a:schemeClr val="tx1"/>
                </a:solidFill>
              </a:defRPr>
            </a:lvl3pPr>
            <a:lvl4pPr>
              <a:lnSpc>
                <a:spcPct val="100000"/>
              </a:lnSpc>
              <a:defRPr sz="900">
                <a:solidFill>
                  <a:schemeClr val="tx1"/>
                </a:solidFill>
              </a:defRPr>
            </a:lvl4pPr>
            <a:lvl5pPr>
              <a:lnSpc>
                <a:spcPct val="100000"/>
              </a:lnSpc>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92A5833-949A-11D1-68ED-E8F9052E4481}"/>
              </a:ext>
            </a:extLst>
          </p:cNvPr>
          <p:cNvSpPr>
            <a:spLocks noGrp="1"/>
          </p:cNvSpPr>
          <p:nvPr>
            <p:ph type="body" sz="quarter" idx="12"/>
          </p:nvPr>
        </p:nvSpPr>
        <p:spPr>
          <a:xfrm>
            <a:off x="3071617" y="431801"/>
            <a:ext cx="1896255" cy="5445124"/>
          </a:xfrm>
        </p:spPr>
        <p:txBody>
          <a:bodyPr/>
          <a:lstStyle>
            <a:lvl1pPr>
              <a:lnSpc>
                <a:spcPct val="100000"/>
              </a:lnSpc>
              <a:defRPr sz="900"/>
            </a:lvl1pPr>
            <a:lvl2pPr>
              <a:lnSpc>
                <a:spcPct val="100000"/>
              </a:lnSpc>
              <a:defRPr sz="900"/>
            </a:lvl2pPr>
            <a:lvl3pPr>
              <a:lnSpc>
                <a:spcPct val="100000"/>
              </a:lnSpc>
              <a:defRPr sz="9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3">
            <a:extLst>
              <a:ext uri="{FF2B5EF4-FFF2-40B4-BE49-F238E27FC236}">
                <a16:creationId xmlns:a16="http://schemas.microsoft.com/office/drawing/2014/main" id="{F446AFB6-C66B-EB25-F714-5C5E107C36B0}"/>
              </a:ext>
            </a:extLst>
          </p:cNvPr>
          <p:cNvSpPr>
            <a:spLocks noGrp="1"/>
          </p:cNvSpPr>
          <p:nvPr>
            <p:ph type="body" sz="quarter" idx="13"/>
          </p:nvPr>
        </p:nvSpPr>
        <p:spPr>
          <a:xfrm>
            <a:off x="5147873" y="431801"/>
            <a:ext cx="1896255" cy="5445124"/>
          </a:xfrm>
        </p:spPr>
        <p:txBody>
          <a:bodyPr/>
          <a:lstStyle>
            <a:lvl1pPr>
              <a:lnSpc>
                <a:spcPct val="100000"/>
              </a:lnSpc>
              <a:defRPr sz="900"/>
            </a:lvl1pPr>
            <a:lvl2pPr>
              <a:lnSpc>
                <a:spcPct val="100000"/>
              </a:lnSpc>
              <a:defRPr sz="900"/>
            </a:lvl2pPr>
            <a:lvl3pPr>
              <a:lnSpc>
                <a:spcPct val="100000"/>
              </a:lnSpc>
              <a:defRPr sz="9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3">
            <a:extLst>
              <a:ext uri="{FF2B5EF4-FFF2-40B4-BE49-F238E27FC236}">
                <a16:creationId xmlns:a16="http://schemas.microsoft.com/office/drawing/2014/main" id="{D266D799-AD6E-4093-0AB9-10890D42F858}"/>
              </a:ext>
            </a:extLst>
          </p:cNvPr>
          <p:cNvSpPr>
            <a:spLocks noGrp="1"/>
          </p:cNvSpPr>
          <p:nvPr>
            <p:ph type="body" sz="quarter" idx="14"/>
          </p:nvPr>
        </p:nvSpPr>
        <p:spPr>
          <a:xfrm>
            <a:off x="7224127" y="431801"/>
            <a:ext cx="1896255" cy="5445124"/>
          </a:xfrm>
        </p:spPr>
        <p:txBody>
          <a:bodyPr/>
          <a:lstStyle>
            <a:lvl1pPr>
              <a:lnSpc>
                <a:spcPct val="100000"/>
              </a:lnSpc>
              <a:defRPr sz="900"/>
            </a:lvl1pPr>
            <a:lvl2pPr>
              <a:lnSpc>
                <a:spcPct val="100000"/>
              </a:lnSpc>
              <a:defRPr sz="900"/>
            </a:lvl2pPr>
            <a:lvl3pPr>
              <a:lnSpc>
                <a:spcPct val="100000"/>
              </a:lnSpc>
              <a:defRPr sz="9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EFB658B9-EBEF-E891-A2E5-248B256F3DC9}"/>
              </a:ext>
            </a:extLst>
          </p:cNvPr>
          <p:cNvSpPr>
            <a:spLocks/>
          </p:cNvSpPr>
          <p:nvPr userDrawn="1"/>
        </p:nvSpPr>
        <p:spPr>
          <a:xfrm>
            <a:off x="9300383" y="0"/>
            <a:ext cx="289161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55401621"/>
      </p:ext>
    </p:extLst>
  </p:cSld>
  <p:clrMapOvr>
    <a:masterClrMapping/>
  </p:clrMapOvr>
  <p:extLst>
    <p:ext uri="{DCECCB84-F9BA-43D5-87BE-67443E8EF086}">
      <p15:sldGuideLst xmlns:p15="http://schemas.microsoft.com/office/powerpoint/2012/main">
        <p15:guide id="1" pos="1822" userDrawn="1">
          <p15:clr>
            <a:srgbClr val="FBAE40"/>
          </p15:clr>
        </p15:guide>
        <p15:guide id="2" pos="1912" userDrawn="1">
          <p15:clr>
            <a:srgbClr val="FBAE40"/>
          </p15:clr>
        </p15:guide>
        <p15:guide id="3" pos="3137" userDrawn="1">
          <p15:clr>
            <a:srgbClr val="FBAE40"/>
          </p15:clr>
        </p15:guide>
        <p15:guide id="4" pos="3228" userDrawn="1">
          <p15:clr>
            <a:srgbClr val="FBAE40"/>
          </p15:clr>
        </p15:guide>
        <p15:guide id="5" pos="4430" userDrawn="1">
          <p15:clr>
            <a:srgbClr val="FBAE40"/>
          </p15:clr>
        </p15:guide>
        <p15:guide id="6" pos="4543" userDrawn="1">
          <p15:clr>
            <a:srgbClr val="FBAE40"/>
          </p15:clr>
        </p15:guide>
        <p15:guide id="7" pos="5745" userDrawn="1">
          <p15:clr>
            <a:srgbClr val="FBAE40"/>
          </p15:clr>
        </p15:guide>
        <p15:guide id="8" pos="5858"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 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A262-903F-63B0-EA76-AEA6C3BFB3F9}"/>
              </a:ext>
            </a:extLst>
          </p:cNvPr>
          <p:cNvSpPr>
            <a:spLocks noGrp="1"/>
          </p:cNvSpPr>
          <p:nvPr>
            <p:ph type="title"/>
          </p:nvPr>
        </p:nvSpPr>
        <p:spPr>
          <a:xfrm>
            <a:off x="995363" y="551338"/>
            <a:ext cx="10200408" cy="417673"/>
          </a:xfrm>
        </p:spPr>
        <p:txBody>
          <a:bodyPr/>
          <a:lstStyle/>
          <a:p>
            <a:r>
              <a:rPr lang="en-US"/>
              <a:t>Click to edit Master title style</a:t>
            </a:r>
            <a:endParaRPr lang="da-DK"/>
          </a:p>
        </p:txBody>
      </p:sp>
      <p:sp>
        <p:nvSpPr>
          <p:cNvPr id="6" name="Text Placeholder 5">
            <a:extLst>
              <a:ext uri="{FF2B5EF4-FFF2-40B4-BE49-F238E27FC236}">
                <a16:creationId xmlns:a16="http://schemas.microsoft.com/office/drawing/2014/main" id="{78683B26-793B-81DC-E3AC-F3D683BF1FDC}"/>
              </a:ext>
            </a:extLst>
          </p:cNvPr>
          <p:cNvSpPr>
            <a:spLocks noGrp="1"/>
          </p:cNvSpPr>
          <p:nvPr>
            <p:ph type="body" sz="quarter" idx="10"/>
          </p:nvPr>
        </p:nvSpPr>
        <p:spPr>
          <a:xfrm>
            <a:off x="995363" y="1330325"/>
            <a:ext cx="10200404" cy="4537071"/>
          </a:xfrm>
        </p:spPr>
        <p:txBody>
          <a:bodyPr/>
          <a:lstStyle>
            <a:lvl1pPr>
              <a:defRPr>
                <a:solidFill>
                  <a:schemeClr val="tx2">
                    <a:lumMod val="100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5">
            <a:extLst>
              <a:ext uri="{FF2B5EF4-FFF2-40B4-BE49-F238E27FC236}">
                <a16:creationId xmlns:a16="http://schemas.microsoft.com/office/drawing/2014/main" id="{127ACC0E-12D9-FE61-5825-79D4C34D7C27}"/>
              </a:ext>
            </a:extLst>
          </p:cNvPr>
          <p:cNvSpPr>
            <a:spLocks noGrp="1"/>
          </p:cNvSpPr>
          <p:nvPr>
            <p:ph type="body" sz="quarter" idx="11"/>
          </p:nvPr>
        </p:nvSpPr>
        <p:spPr>
          <a:xfrm>
            <a:off x="995362" y="285179"/>
            <a:ext cx="3600000" cy="181698"/>
          </a:xfrm>
        </p:spPr>
        <p:txBody>
          <a:bodyPr/>
          <a:lstStyle>
            <a:lvl1pPr>
              <a:defRPr>
                <a:solidFill>
                  <a:schemeClr val="tx2">
                    <a:lumMod val="100000"/>
                  </a:schemeClr>
                </a:solidFill>
              </a:defRPr>
            </a:lvl1pPr>
          </a:lstStyle>
          <a:p>
            <a:pPr lvl="0"/>
            <a:r>
              <a:rPr lang="en-US"/>
              <a:t>Click to edit Master text styles</a:t>
            </a:r>
            <a:endParaRPr lang="da-DK"/>
          </a:p>
        </p:txBody>
      </p:sp>
      <p:grpSp>
        <p:nvGrpSpPr>
          <p:cNvPr id="8" name="Group 7">
            <a:extLst>
              <a:ext uri="{FF2B5EF4-FFF2-40B4-BE49-F238E27FC236}">
                <a16:creationId xmlns:a16="http://schemas.microsoft.com/office/drawing/2014/main" id="{15031DF1-2F85-95F7-0059-07067691BAB1}"/>
              </a:ext>
            </a:extLst>
          </p:cNvPr>
          <p:cNvGrpSpPr/>
          <p:nvPr userDrawn="1"/>
        </p:nvGrpSpPr>
        <p:grpSpPr>
          <a:xfrm>
            <a:off x="11092774" y="-259420"/>
            <a:ext cx="1099226" cy="180000"/>
            <a:chOff x="11092774" y="-259420"/>
            <a:chExt cx="1099226" cy="180000"/>
          </a:xfrm>
        </p:grpSpPr>
        <p:sp>
          <p:nvSpPr>
            <p:cNvPr id="9" name="Oval 8">
              <a:extLst>
                <a:ext uri="{FF2B5EF4-FFF2-40B4-BE49-F238E27FC236}">
                  <a16:creationId xmlns:a16="http://schemas.microsoft.com/office/drawing/2014/main" id="{09F150F6-DE8B-E186-657C-CE6B65780844}"/>
                </a:ext>
              </a:extLst>
            </p:cNvPr>
            <p:cNvSpPr/>
            <p:nvPr userDrawn="1"/>
          </p:nvSpPr>
          <p:spPr>
            <a:xfrm>
              <a:off x="11754613" y="-259420"/>
              <a:ext cx="180000" cy="180000"/>
            </a:xfrm>
            <a:prstGeom prst="ellipse">
              <a:avLst/>
            </a:prstGeom>
            <a:solidFill>
              <a:srgbClr val="F7F1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da-DK" sz="1500" err="1">
                <a:solidFill>
                  <a:schemeClr val="bg1"/>
                </a:solidFill>
              </a:endParaRPr>
            </a:p>
          </p:txBody>
        </p:sp>
        <p:sp>
          <p:nvSpPr>
            <p:cNvPr id="10" name="Oval 9">
              <a:extLst>
                <a:ext uri="{FF2B5EF4-FFF2-40B4-BE49-F238E27FC236}">
                  <a16:creationId xmlns:a16="http://schemas.microsoft.com/office/drawing/2014/main" id="{81085D72-79B2-9762-33F8-9F3E2BEAE44C}"/>
                </a:ext>
              </a:extLst>
            </p:cNvPr>
            <p:cNvSpPr/>
            <p:nvPr userDrawn="1"/>
          </p:nvSpPr>
          <p:spPr>
            <a:xfrm>
              <a:off x="11502055" y="-259420"/>
              <a:ext cx="180000" cy="180000"/>
            </a:xfrm>
            <a:prstGeom prst="ellipse">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da-DK" sz="1500" err="1">
                <a:solidFill>
                  <a:schemeClr val="bg1"/>
                </a:solidFill>
              </a:endParaRPr>
            </a:p>
          </p:txBody>
        </p:sp>
        <p:sp>
          <p:nvSpPr>
            <p:cNvPr id="11" name="Oval 10">
              <a:extLst>
                <a:ext uri="{FF2B5EF4-FFF2-40B4-BE49-F238E27FC236}">
                  <a16:creationId xmlns:a16="http://schemas.microsoft.com/office/drawing/2014/main" id="{636E4BAC-0F52-08EB-1DA1-BA722F748078}"/>
                </a:ext>
              </a:extLst>
            </p:cNvPr>
            <p:cNvSpPr/>
            <p:nvPr userDrawn="1"/>
          </p:nvSpPr>
          <p:spPr>
            <a:xfrm>
              <a:off x="12012000" y="-259420"/>
              <a:ext cx="180000" cy="180000"/>
            </a:xfrm>
            <a:prstGeom prst="ellipse">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da-DK" sz="1500" err="1">
                <a:solidFill>
                  <a:schemeClr val="bg1"/>
                </a:solidFill>
              </a:endParaRPr>
            </a:p>
          </p:txBody>
        </p:sp>
        <p:sp>
          <p:nvSpPr>
            <p:cNvPr id="12" name="Rectangle 11">
              <a:extLst>
                <a:ext uri="{FF2B5EF4-FFF2-40B4-BE49-F238E27FC236}">
                  <a16:creationId xmlns:a16="http://schemas.microsoft.com/office/drawing/2014/main" id="{DA762B51-6127-2AF7-0B73-9CA9211BCC9A}"/>
                </a:ext>
              </a:extLst>
            </p:cNvPr>
            <p:cNvSpPr/>
            <p:nvPr userDrawn="1"/>
          </p:nvSpPr>
          <p:spPr>
            <a:xfrm>
              <a:off x="11092774" y="-259420"/>
              <a:ext cx="331894" cy="18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GB" sz="800">
                  <a:solidFill>
                    <a:schemeClr val="tx1"/>
                  </a:solidFill>
                </a:rPr>
                <a:t>0.75</a:t>
              </a:r>
              <a:endParaRPr lang="da-DK" sz="800" err="1">
                <a:solidFill>
                  <a:schemeClr val="tx1"/>
                </a:solidFill>
              </a:endParaRPr>
            </a:p>
          </p:txBody>
        </p:sp>
      </p:grpSp>
    </p:spTree>
    <p:extLst>
      <p:ext uri="{BB962C8B-B14F-4D97-AF65-F5344CB8AC3E}">
        <p14:creationId xmlns:p14="http://schemas.microsoft.com/office/powerpoint/2010/main" val="1297715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solidFill>
          <a:schemeClr val="accent3">
            <a:lumMod val="10000"/>
            <a:lumOff val="90000"/>
          </a:schemeClr>
        </a:solidFill>
        <a:effectLst/>
      </p:bgPr>
    </p:bg>
    <p:spTree>
      <p:nvGrpSpPr>
        <p:cNvPr id="1" name=""/>
        <p:cNvGrpSpPr/>
        <p:nvPr/>
      </p:nvGrpSpPr>
      <p:grpSpPr>
        <a:xfrm>
          <a:off x="0" y="0"/>
          <a:ext cx="0" cy="0"/>
          <a:chOff x="0" y="0"/>
          <a:chExt cx="0" cy="0"/>
        </a:xfrm>
      </p:grpSpPr>
      <p:sp>
        <p:nvSpPr>
          <p:cNvPr id="11" name="TextBox 10"/>
          <p:cNvSpPr txBox="1"/>
          <p:nvPr userDrawn="1">
            <p:custDataLst>
              <p:tags r:id="rId1"/>
            </p:custDataLst>
          </p:nvPr>
        </p:nvSpPr>
        <p:spPr>
          <a:xfrm>
            <a:off x="989263" y="5750095"/>
            <a:ext cx="246221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noProof="0">
                <a:solidFill>
                  <a:schemeClr val="accent1">
                    <a:lumMod val="50000"/>
                  </a:schemeClr>
                </a:solidFill>
                <a:latin typeface="+mn-lt"/>
                <a:ea typeface="+mn-ea"/>
                <a:cs typeface="+mn-cs"/>
              </a:rPr>
              <a:t>Document Classification: KPMG Confidential</a:t>
            </a:r>
          </a:p>
        </p:txBody>
      </p:sp>
      <p:sp>
        <p:nvSpPr>
          <p:cNvPr id="3" name="Text Placeholder 2">
            <a:extLst>
              <a:ext uri="{FF2B5EF4-FFF2-40B4-BE49-F238E27FC236}">
                <a16:creationId xmlns:a16="http://schemas.microsoft.com/office/drawing/2014/main" id="{9771E9CC-2A2B-4C75-8522-60824F3AC7F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accent1">
                    <a:lumMod val="50000"/>
                  </a:schemeClr>
                </a:solidFill>
              </a:defRPr>
            </a:lvl1pPr>
            <a:lvl2pPr>
              <a:spcAft>
                <a:spcPts val="1000"/>
              </a:spcAft>
              <a:defRPr sz="900" b="0">
                <a:solidFill>
                  <a:schemeClr val="accent1">
                    <a:lumMod val="50000"/>
                  </a:schemeClr>
                </a:solidFill>
              </a:defRPr>
            </a:lvl2pPr>
          </a:lstStyle>
          <a:p>
            <a:pPr lvl="0"/>
            <a:r>
              <a:rPr lang="en-US"/>
              <a:t>Click to edit Master text styles</a:t>
            </a:r>
          </a:p>
          <a:p>
            <a:pPr lvl="1"/>
            <a:r>
              <a:rPr lang="en-US"/>
              <a:t>Second level</a:t>
            </a:r>
          </a:p>
        </p:txBody>
      </p:sp>
      <p:sp>
        <p:nvSpPr>
          <p:cNvPr id="43" name="Text Placeholder 2">
            <a:extLst>
              <a:ext uri="{FF2B5EF4-FFF2-40B4-BE49-F238E27FC236}">
                <a16:creationId xmlns:a16="http://schemas.microsoft.com/office/drawing/2014/main" id="{8E01CBC1-FC71-43BD-845D-21EEEFA25661}"/>
              </a:ext>
            </a:extLst>
          </p:cNvPr>
          <p:cNvSpPr>
            <a:spLocks noGrp="1"/>
          </p:cNvSpPr>
          <p:nvPr>
            <p:ph type="body" sz="quarter" idx="14"/>
          </p:nvPr>
        </p:nvSpPr>
        <p:spPr>
          <a:xfrm>
            <a:off x="989012" y="3351965"/>
            <a:ext cx="2411738" cy="119064"/>
          </a:xfrm>
        </p:spPr>
        <p:txBody>
          <a:bodyPr/>
          <a:lstStyle>
            <a:lvl1pPr>
              <a:buFontTx/>
              <a:buNone/>
              <a:defRPr sz="1200" b="1">
                <a:solidFill>
                  <a:schemeClr val="accent1">
                    <a:lumMod val="50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pic>
        <p:nvPicPr>
          <p:cNvPr id="18" name="Graphic 17">
            <a:extLst>
              <a:ext uri="{FF2B5EF4-FFF2-40B4-BE49-F238E27FC236}">
                <a16:creationId xmlns:a16="http://schemas.microsoft.com/office/drawing/2014/main" id="{935A1578-15A7-4FE7-8BC2-3ADC725AE7D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8476" y="371311"/>
            <a:ext cx="914400" cy="368346"/>
          </a:xfrm>
          <a:prstGeom prst="rect">
            <a:avLst/>
          </a:prstGeom>
        </p:spPr>
      </p:pic>
      <p:pic>
        <p:nvPicPr>
          <p:cNvPr id="28" name="Graphic 27">
            <a:hlinkClick r:id="rId5"/>
            <a:extLst>
              <a:ext uri="{FF2B5EF4-FFF2-40B4-BE49-F238E27FC236}">
                <a16:creationId xmlns:a16="http://schemas.microsoft.com/office/drawing/2014/main" id="{D6872AC0-1028-4A49-962D-81BB4D03C7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89012" y="2916396"/>
            <a:ext cx="223004" cy="327879"/>
          </a:xfrm>
          <a:prstGeom prst="rect">
            <a:avLst/>
          </a:prstGeom>
        </p:spPr>
      </p:pic>
      <p:pic>
        <p:nvPicPr>
          <p:cNvPr id="29" name="Graphic 28">
            <a:hlinkClick r:id="rId8"/>
            <a:extLst>
              <a:ext uri="{FF2B5EF4-FFF2-40B4-BE49-F238E27FC236}">
                <a16:creationId xmlns:a16="http://schemas.microsoft.com/office/drawing/2014/main" id="{61A41AD0-8193-4F3D-8AC2-02D07176EA36}"/>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360941" y="2997617"/>
            <a:ext cx="263989" cy="246658"/>
          </a:xfrm>
          <a:prstGeom prst="rect">
            <a:avLst/>
          </a:prstGeom>
        </p:spPr>
      </p:pic>
      <p:pic>
        <p:nvPicPr>
          <p:cNvPr id="30" name="Graphic 29">
            <a:hlinkClick r:id="rId11"/>
            <a:extLst>
              <a:ext uri="{FF2B5EF4-FFF2-40B4-BE49-F238E27FC236}">
                <a16:creationId xmlns:a16="http://schemas.microsoft.com/office/drawing/2014/main" id="{C9F62B8F-932F-4499-9B84-28A66C25F22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801329" y="2956496"/>
            <a:ext cx="308840" cy="287779"/>
          </a:xfrm>
          <a:prstGeom prst="rect">
            <a:avLst/>
          </a:prstGeom>
        </p:spPr>
      </p:pic>
    </p:spTree>
    <p:extLst>
      <p:ext uri="{BB962C8B-B14F-4D97-AF65-F5344CB8AC3E}">
        <p14:creationId xmlns:p14="http://schemas.microsoft.com/office/powerpoint/2010/main" val="32672736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_Back Cover dark Gradient">
    <p:bg>
      <p:bgPr>
        <a:solidFill>
          <a:schemeClr val="tx2">
            <a:lumMod val="75000"/>
          </a:schemeClr>
        </a:solidFill>
        <a:effectLst/>
      </p:bgPr>
    </p:bg>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935A1578-15A7-4FE7-8BC2-3ADC725AE7D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8476" y="371311"/>
            <a:ext cx="914400" cy="368346"/>
          </a:xfrm>
          <a:prstGeom prst="rect">
            <a:avLst/>
          </a:prstGeom>
        </p:spPr>
      </p:pic>
      <p:sp>
        <p:nvSpPr>
          <p:cNvPr id="12" name="Text Placeholder 2">
            <a:extLst>
              <a:ext uri="{FF2B5EF4-FFF2-40B4-BE49-F238E27FC236}">
                <a16:creationId xmlns:a16="http://schemas.microsoft.com/office/drawing/2014/main" id="{15416D76-183B-4006-A9FA-2E4B9469F517}"/>
              </a:ext>
            </a:extLst>
          </p:cNvPr>
          <p:cNvSpPr>
            <a:spLocks noGrp="1"/>
          </p:cNvSpPr>
          <p:nvPr>
            <p:ph type="body" sz="quarter" idx="14" hasCustomPrompt="1"/>
          </p:nvPr>
        </p:nvSpPr>
        <p:spPr>
          <a:xfrm>
            <a:off x="9506185" y="2619456"/>
            <a:ext cx="2411738" cy="119064"/>
          </a:xfrm>
        </p:spPr>
        <p:txBody>
          <a:bodyPr/>
          <a:lstStyle>
            <a:lvl1pPr>
              <a:defRPr sz="1200">
                <a:solidFill>
                  <a:schemeClr val="bg1"/>
                </a:solidFill>
              </a:defRPr>
            </a:lvl1pPr>
          </a:lstStyle>
          <a:p>
            <a:r>
              <a:rPr lang="en-US"/>
              <a:t>kpmg.no/sosialemedier</a:t>
            </a:r>
            <a:endParaRPr lang="en-US">
              <a:hlinkClick r:id="" action="ppaction://noaction">
                <a:extLst>
                  <a:ext uri="{A12FA001-AC4F-418D-AE19-62706E023703}">
                    <ahyp:hlinkClr xmlns:ahyp="http://schemas.microsoft.com/office/drawing/2018/hyperlinkcolor" val="tx"/>
                  </a:ext>
                </a:extLst>
              </a:hlinkClick>
            </a:endParaRPr>
          </a:p>
          <a:p>
            <a:endParaRPr lang="en-US">
              <a:solidFill>
                <a:srgbClr val="00B8F5"/>
              </a:solidFill>
              <a:hlinkClick r:id="" action="ppaction://noaction">
                <a:extLst>
                  <a:ext uri="{A12FA001-AC4F-418D-AE19-62706E023703}">
                    <ahyp:hlinkClr xmlns:ahyp="http://schemas.microsoft.com/office/drawing/2018/hyperlinkcolor" val="tx"/>
                  </a:ext>
                </a:extLst>
              </a:hlinkClick>
            </a:endParaRPr>
          </a:p>
        </p:txBody>
      </p:sp>
      <p:grpSp>
        <p:nvGrpSpPr>
          <p:cNvPr id="13" name="Group 12">
            <a:extLst>
              <a:ext uri="{FF2B5EF4-FFF2-40B4-BE49-F238E27FC236}">
                <a16:creationId xmlns:a16="http://schemas.microsoft.com/office/drawing/2014/main" id="{6D9D60C2-6520-45F0-953E-BB69982AE342}"/>
              </a:ext>
            </a:extLst>
          </p:cNvPr>
          <p:cNvGrpSpPr/>
          <p:nvPr userDrawn="1"/>
        </p:nvGrpSpPr>
        <p:grpSpPr>
          <a:xfrm>
            <a:off x="995363" y="2199568"/>
            <a:ext cx="3196231" cy="1502481"/>
            <a:chOff x="998398" y="1330324"/>
            <a:chExt cx="3537375" cy="1591260"/>
          </a:xfrm>
        </p:grpSpPr>
        <p:grpSp>
          <p:nvGrpSpPr>
            <p:cNvPr id="14" name="Group 13">
              <a:extLst>
                <a:ext uri="{FF2B5EF4-FFF2-40B4-BE49-F238E27FC236}">
                  <a16:creationId xmlns:a16="http://schemas.microsoft.com/office/drawing/2014/main" id="{E97BED3C-E756-415A-8C5E-00795B368D2E}"/>
                </a:ext>
              </a:extLst>
            </p:cNvPr>
            <p:cNvGrpSpPr>
              <a:grpSpLocks noChangeAspect="1"/>
            </p:cNvGrpSpPr>
            <p:nvPr/>
          </p:nvGrpSpPr>
          <p:grpSpPr>
            <a:xfrm>
              <a:off x="998398" y="1330324"/>
              <a:ext cx="1259679" cy="1591260"/>
              <a:chOff x="1377096" y="2607850"/>
              <a:chExt cx="476103" cy="601425"/>
            </a:xfrm>
          </p:grpSpPr>
          <p:sp>
            <p:nvSpPr>
              <p:cNvPr id="16" name="Freeform 4">
                <a:extLst>
                  <a:ext uri="{FF2B5EF4-FFF2-40B4-BE49-F238E27FC236}">
                    <a16:creationId xmlns:a16="http://schemas.microsoft.com/office/drawing/2014/main" id="{923CA3CE-D47D-4718-B47F-F3120389221E}"/>
                  </a:ext>
                </a:extLst>
              </p:cNvPr>
              <p:cNvSpPr/>
              <p:nvPr/>
            </p:nvSpPr>
            <p:spPr>
              <a:xfrm>
                <a:off x="1377096" y="2607850"/>
                <a:ext cx="476103" cy="6014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IN" sz="1500">
                  <a:solidFill>
                    <a:schemeClr val="tx2"/>
                  </a:solidFill>
                </a:endParaRPr>
              </a:p>
            </p:txBody>
          </p:sp>
          <p:sp>
            <p:nvSpPr>
              <p:cNvPr id="17" name="Oval 36">
                <a:extLst>
                  <a:ext uri="{FF2B5EF4-FFF2-40B4-BE49-F238E27FC236}">
                    <a16:creationId xmlns:a16="http://schemas.microsoft.com/office/drawing/2014/main" id="{E77C6CA3-FAA9-4F04-9403-B35DD88A4B04}"/>
                  </a:ext>
                </a:extLst>
              </p:cNvPr>
              <p:cNvSpPr>
                <a:spLocks noChangeArrowheads="1"/>
              </p:cNvSpPr>
              <p:nvPr/>
            </p:nvSpPr>
            <p:spPr bwMode="auto">
              <a:xfrm>
                <a:off x="1521210" y="2758459"/>
                <a:ext cx="178522" cy="18237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7">
                <a:extLst>
                  <a:ext uri="{FF2B5EF4-FFF2-40B4-BE49-F238E27FC236}">
                    <a16:creationId xmlns:a16="http://schemas.microsoft.com/office/drawing/2014/main" id="{645AD8B0-CDE6-4E25-89D7-CEB2907DFDA2}"/>
                  </a:ext>
                </a:extLst>
              </p:cNvPr>
              <p:cNvSpPr>
                <a:spLocks/>
              </p:cNvSpPr>
              <p:nvPr/>
            </p:nvSpPr>
            <p:spPr bwMode="auto">
              <a:xfrm>
                <a:off x="1450792" y="2960087"/>
                <a:ext cx="328712" cy="127908"/>
              </a:xfrm>
              <a:custGeom>
                <a:avLst/>
                <a:gdLst>
                  <a:gd name="T0" fmla="*/ 73 w 103"/>
                  <a:gd name="T1" fmla="*/ 0 h 40"/>
                  <a:gd name="T2" fmla="*/ 30 w 103"/>
                  <a:gd name="T3" fmla="*/ 0 h 40"/>
                  <a:gd name="T4" fmla="*/ 0 w 103"/>
                  <a:gd name="T5" fmla="*/ 29 h 40"/>
                  <a:gd name="T6" fmla="*/ 0 w 103"/>
                  <a:gd name="T7" fmla="*/ 40 h 40"/>
                  <a:gd name="T8" fmla="*/ 103 w 103"/>
                  <a:gd name="T9" fmla="*/ 40 h 40"/>
                  <a:gd name="T10" fmla="*/ 103 w 103"/>
                  <a:gd name="T11" fmla="*/ 29 h 40"/>
                  <a:gd name="T12" fmla="*/ 73 w 10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03" h="40">
                    <a:moveTo>
                      <a:pt x="73" y="0"/>
                    </a:moveTo>
                    <a:cubicBezTo>
                      <a:pt x="30" y="0"/>
                      <a:pt x="30" y="0"/>
                      <a:pt x="30" y="0"/>
                    </a:cubicBezTo>
                    <a:cubicBezTo>
                      <a:pt x="13" y="0"/>
                      <a:pt x="0" y="13"/>
                      <a:pt x="0" y="29"/>
                    </a:cubicBezTo>
                    <a:cubicBezTo>
                      <a:pt x="0" y="40"/>
                      <a:pt x="0" y="40"/>
                      <a:pt x="0" y="40"/>
                    </a:cubicBezTo>
                    <a:cubicBezTo>
                      <a:pt x="103" y="40"/>
                      <a:pt x="103" y="40"/>
                      <a:pt x="103" y="40"/>
                    </a:cubicBezTo>
                    <a:cubicBezTo>
                      <a:pt x="103" y="29"/>
                      <a:pt x="103" y="29"/>
                      <a:pt x="103" y="29"/>
                    </a:cubicBezTo>
                    <a:cubicBezTo>
                      <a:pt x="103" y="13"/>
                      <a:pt x="89" y="0"/>
                      <a:pt x="7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15" name="TextBox 14">
              <a:extLst>
                <a:ext uri="{FF2B5EF4-FFF2-40B4-BE49-F238E27FC236}">
                  <a16:creationId xmlns:a16="http://schemas.microsoft.com/office/drawing/2014/main" id="{AEE09E98-DDD6-4275-9D15-39E329A871E7}"/>
                </a:ext>
              </a:extLst>
            </p:cNvPr>
            <p:cNvSpPr txBox="1"/>
            <p:nvPr/>
          </p:nvSpPr>
          <p:spPr>
            <a:xfrm>
              <a:off x="2522401" y="1330325"/>
              <a:ext cx="2013372" cy="1224532"/>
            </a:xfrm>
            <a:prstGeom prst="rect">
              <a:avLst/>
            </a:prstGeom>
            <a:noFill/>
          </p:spPr>
          <p:txBody>
            <a:bodyPr vert="horz" wrap="square" lIns="0" tIns="0" rIns="0" bIns="0" rtlCol="0" anchor="t" anchorCtr="0">
              <a:spAutoFit/>
            </a:bodyPr>
            <a:lstStyle/>
            <a:p>
              <a:pPr algn="l">
                <a:lnSpc>
                  <a:spcPct val="82500"/>
                </a:lnSpc>
                <a:spcAft>
                  <a:spcPts val="300"/>
                </a:spcAft>
              </a:pPr>
              <a:r>
                <a:rPr lang="en-US" sz="2400" b="1">
                  <a:solidFill>
                    <a:schemeClr val="bg1"/>
                  </a:solidFill>
                  <a:latin typeface="+mj-lt"/>
                </a:rPr>
                <a:t>Firstname </a:t>
              </a:r>
              <a:br>
                <a:rPr lang="en-US" sz="2400" b="1">
                  <a:solidFill>
                    <a:schemeClr val="bg1"/>
                  </a:solidFill>
                  <a:latin typeface="+mj-lt"/>
                </a:rPr>
              </a:br>
              <a:r>
                <a:rPr lang="en-US" sz="2400" b="1">
                  <a:solidFill>
                    <a:schemeClr val="bg1"/>
                  </a:solidFill>
                  <a:latin typeface="+mj-lt"/>
                </a:rPr>
                <a:t>Surname</a:t>
              </a:r>
            </a:p>
            <a:p>
              <a:pPr algn="l">
                <a:lnSpc>
                  <a:spcPct val="122500"/>
                </a:lnSpc>
              </a:pPr>
              <a:r>
                <a:rPr lang="en-US" sz="1400">
                  <a:solidFill>
                    <a:schemeClr val="bg1"/>
                  </a:solidFill>
                </a:rPr>
                <a:t>P:</a:t>
              </a:r>
            </a:p>
            <a:p>
              <a:pPr algn="l">
                <a:lnSpc>
                  <a:spcPct val="122500"/>
                </a:lnSpc>
              </a:pPr>
              <a:r>
                <a:rPr lang="en-US" sz="1400">
                  <a:solidFill>
                    <a:schemeClr val="bg1"/>
                  </a:solidFill>
                </a:rPr>
                <a:t>E:</a:t>
              </a:r>
            </a:p>
          </p:txBody>
        </p:sp>
      </p:grpSp>
      <p:sp>
        <p:nvSpPr>
          <p:cNvPr id="20" name="TextBox 19">
            <a:extLst>
              <a:ext uri="{FF2B5EF4-FFF2-40B4-BE49-F238E27FC236}">
                <a16:creationId xmlns:a16="http://schemas.microsoft.com/office/drawing/2014/main" id="{CA7CD76E-4723-4146-AD29-786E86C25A39}"/>
              </a:ext>
            </a:extLst>
          </p:cNvPr>
          <p:cNvSpPr txBox="1"/>
          <p:nvPr userDrawn="1"/>
        </p:nvSpPr>
        <p:spPr>
          <a:xfrm>
            <a:off x="995363" y="1113221"/>
            <a:ext cx="2296312" cy="318296"/>
          </a:xfrm>
          <a:prstGeom prst="rect">
            <a:avLst/>
          </a:prstGeom>
        </p:spPr>
        <p:txBody>
          <a:bodyPr vert="horz" wrap="square" lIns="0" tIns="0" rIns="0" bIns="0" rtlCol="0" anchor="t" anchorCtr="0">
            <a:noAutofit/>
          </a:bodyPr>
          <a:lstStyle/>
          <a:p>
            <a:pPr algn="l">
              <a:spcAft>
                <a:spcPts val="600"/>
              </a:spcAft>
            </a:pPr>
            <a:r>
              <a:rPr lang="en-US" sz="4400">
                <a:solidFill>
                  <a:schemeClr val="bg1"/>
                </a:solidFill>
                <a:latin typeface="+mj-lt"/>
                <a:ea typeface="+mj-ea"/>
                <a:cs typeface="+mj-cs"/>
              </a:rPr>
              <a:t>Contact us</a:t>
            </a:r>
          </a:p>
        </p:txBody>
      </p:sp>
      <p:grpSp>
        <p:nvGrpSpPr>
          <p:cNvPr id="21" name="Group 20">
            <a:extLst>
              <a:ext uri="{FF2B5EF4-FFF2-40B4-BE49-F238E27FC236}">
                <a16:creationId xmlns:a16="http://schemas.microsoft.com/office/drawing/2014/main" id="{AF089B9E-3389-4FF3-83C8-D1818FC53B38}"/>
              </a:ext>
            </a:extLst>
          </p:cNvPr>
          <p:cNvGrpSpPr/>
          <p:nvPr userDrawn="1"/>
        </p:nvGrpSpPr>
        <p:grpSpPr>
          <a:xfrm>
            <a:off x="4430426" y="2199567"/>
            <a:ext cx="3196231" cy="1502481"/>
            <a:chOff x="998398" y="1330324"/>
            <a:chExt cx="3537375" cy="1591260"/>
          </a:xfrm>
        </p:grpSpPr>
        <p:grpSp>
          <p:nvGrpSpPr>
            <p:cNvPr id="22" name="Group 21">
              <a:extLst>
                <a:ext uri="{FF2B5EF4-FFF2-40B4-BE49-F238E27FC236}">
                  <a16:creationId xmlns:a16="http://schemas.microsoft.com/office/drawing/2014/main" id="{85D96604-4133-48E1-BBB4-85C708C8A78C}"/>
                </a:ext>
              </a:extLst>
            </p:cNvPr>
            <p:cNvGrpSpPr>
              <a:grpSpLocks noChangeAspect="1"/>
            </p:cNvGrpSpPr>
            <p:nvPr/>
          </p:nvGrpSpPr>
          <p:grpSpPr>
            <a:xfrm>
              <a:off x="998398" y="1330324"/>
              <a:ext cx="1259679" cy="1591260"/>
              <a:chOff x="1377096" y="2607850"/>
              <a:chExt cx="476103" cy="601425"/>
            </a:xfrm>
          </p:grpSpPr>
          <p:sp>
            <p:nvSpPr>
              <p:cNvPr id="24" name="Freeform 4">
                <a:extLst>
                  <a:ext uri="{FF2B5EF4-FFF2-40B4-BE49-F238E27FC236}">
                    <a16:creationId xmlns:a16="http://schemas.microsoft.com/office/drawing/2014/main" id="{A949FB11-60F9-4C78-9D77-BF6C9E086C9B}"/>
                  </a:ext>
                </a:extLst>
              </p:cNvPr>
              <p:cNvSpPr/>
              <p:nvPr/>
            </p:nvSpPr>
            <p:spPr>
              <a:xfrm>
                <a:off x="1377096" y="2607850"/>
                <a:ext cx="476103" cy="6014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IN" sz="1500">
                  <a:solidFill>
                    <a:schemeClr val="tx2"/>
                  </a:solidFill>
                </a:endParaRPr>
              </a:p>
            </p:txBody>
          </p:sp>
          <p:sp>
            <p:nvSpPr>
              <p:cNvPr id="25" name="Oval 36">
                <a:extLst>
                  <a:ext uri="{FF2B5EF4-FFF2-40B4-BE49-F238E27FC236}">
                    <a16:creationId xmlns:a16="http://schemas.microsoft.com/office/drawing/2014/main" id="{3B2BD17F-AC04-4096-8684-F27933EF9A9D}"/>
                  </a:ext>
                </a:extLst>
              </p:cNvPr>
              <p:cNvSpPr>
                <a:spLocks noChangeArrowheads="1"/>
              </p:cNvSpPr>
              <p:nvPr/>
            </p:nvSpPr>
            <p:spPr bwMode="auto">
              <a:xfrm>
                <a:off x="1521210" y="2758459"/>
                <a:ext cx="178522" cy="18237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37">
                <a:extLst>
                  <a:ext uri="{FF2B5EF4-FFF2-40B4-BE49-F238E27FC236}">
                    <a16:creationId xmlns:a16="http://schemas.microsoft.com/office/drawing/2014/main" id="{8AF2F921-625A-49D4-AEA6-82621445DC9F}"/>
                  </a:ext>
                </a:extLst>
              </p:cNvPr>
              <p:cNvSpPr>
                <a:spLocks/>
              </p:cNvSpPr>
              <p:nvPr/>
            </p:nvSpPr>
            <p:spPr bwMode="auto">
              <a:xfrm>
                <a:off x="1450792" y="2960087"/>
                <a:ext cx="328712" cy="127908"/>
              </a:xfrm>
              <a:custGeom>
                <a:avLst/>
                <a:gdLst>
                  <a:gd name="T0" fmla="*/ 73 w 103"/>
                  <a:gd name="T1" fmla="*/ 0 h 40"/>
                  <a:gd name="T2" fmla="*/ 30 w 103"/>
                  <a:gd name="T3" fmla="*/ 0 h 40"/>
                  <a:gd name="T4" fmla="*/ 0 w 103"/>
                  <a:gd name="T5" fmla="*/ 29 h 40"/>
                  <a:gd name="T6" fmla="*/ 0 w 103"/>
                  <a:gd name="T7" fmla="*/ 40 h 40"/>
                  <a:gd name="T8" fmla="*/ 103 w 103"/>
                  <a:gd name="T9" fmla="*/ 40 h 40"/>
                  <a:gd name="T10" fmla="*/ 103 w 103"/>
                  <a:gd name="T11" fmla="*/ 29 h 40"/>
                  <a:gd name="T12" fmla="*/ 73 w 10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03" h="40">
                    <a:moveTo>
                      <a:pt x="73" y="0"/>
                    </a:moveTo>
                    <a:cubicBezTo>
                      <a:pt x="30" y="0"/>
                      <a:pt x="30" y="0"/>
                      <a:pt x="30" y="0"/>
                    </a:cubicBezTo>
                    <a:cubicBezTo>
                      <a:pt x="13" y="0"/>
                      <a:pt x="0" y="13"/>
                      <a:pt x="0" y="29"/>
                    </a:cubicBezTo>
                    <a:cubicBezTo>
                      <a:pt x="0" y="40"/>
                      <a:pt x="0" y="40"/>
                      <a:pt x="0" y="40"/>
                    </a:cubicBezTo>
                    <a:cubicBezTo>
                      <a:pt x="103" y="40"/>
                      <a:pt x="103" y="40"/>
                      <a:pt x="103" y="40"/>
                    </a:cubicBezTo>
                    <a:cubicBezTo>
                      <a:pt x="103" y="29"/>
                      <a:pt x="103" y="29"/>
                      <a:pt x="103" y="29"/>
                    </a:cubicBezTo>
                    <a:cubicBezTo>
                      <a:pt x="103" y="13"/>
                      <a:pt x="89" y="0"/>
                      <a:pt x="7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3" name="TextBox 22">
              <a:extLst>
                <a:ext uri="{FF2B5EF4-FFF2-40B4-BE49-F238E27FC236}">
                  <a16:creationId xmlns:a16="http://schemas.microsoft.com/office/drawing/2014/main" id="{B562E76C-7586-405E-AF36-D82786E8669E}"/>
                </a:ext>
              </a:extLst>
            </p:cNvPr>
            <p:cNvSpPr txBox="1"/>
            <p:nvPr/>
          </p:nvSpPr>
          <p:spPr>
            <a:xfrm>
              <a:off x="2522401" y="1330325"/>
              <a:ext cx="2013372" cy="1224532"/>
            </a:xfrm>
            <a:prstGeom prst="rect">
              <a:avLst/>
            </a:prstGeom>
            <a:noFill/>
          </p:spPr>
          <p:txBody>
            <a:bodyPr vert="horz" wrap="square" lIns="0" tIns="0" rIns="0" bIns="0" rtlCol="0" anchor="t" anchorCtr="0">
              <a:spAutoFit/>
            </a:bodyPr>
            <a:lstStyle/>
            <a:p>
              <a:pPr algn="l">
                <a:lnSpc>
                  <a:spcPct val="82500"/>
                </a:lnSpc>
                <a:spcAft>
                  <a:spcPts val="300"/>
                </a:spcAft>
              </a:pPr>
              <a:r>
                <a:rPr lang="en-US" sz="2400" b="1">
                  <a:solidFill>
                    <a:schemeClr val="bg1"/>
                  </a:solidFill>
                  <a:latin typeface="+mj-lt"/>
                </a:rPr>
                <a:t>Firstname </a:t>
              </a:r>
              <a:br>
                <a:rPr lang="en-US" sz="2400" b="1">
                  <a:solidFill>
                    <a:schemeClr val="bg1"/>
                  </a:solidFill>
                  <a:latin typeface="+mj-lt"/>
                </a:rPr>
              </a:br>
              <a:r>
                <a:rPr lang="en-US" sz="2400" b="1">
                  <a:solidFill>
                    <a:schemeClr val="bg1"/>
                  </a:solidFill>
                  <a:latin typeface="+mj-lt"/>
                </a:rPr>
                <a:t>Surname</a:t>
              </a:r>
            </a:p>
            <a:p>
              <a:pPr algn="l">
                <a:lnSpc>
                  <a:spcPct val="122500"/>
                </a:lnSpc>
              </a:pPr>
              <a:r>
                <a:rPr lang="en-US" sz="1400">
                  <a:solidFill>
                    <a:schemeClr val="bg1"/>
                  </a:solidFill>
                </a:rPr>
                <a:t>P:</a:t>
              </a:r>
            </a:p>
            <a:p>
              <a:pPr algn="l">
                <a:lnSpc>
                  <a:spcPct val="122500"/>
                </a:lnSpc>
              </a:pPr>
              <a:r>
                <a:rPr lang="en-US" sz="1400">
                  <a:solidFill>
                    <a:schemeClr val="bg1"/>
                  </a:solidFill>
                </a:rPr>
                <a:t>E:</a:t>
              </a:r>
            </a:p>
          </p:txBody>
        </p:sp>
      </p:grpSp>
      <p:grpSp>
        <p:nvGrpSpPr>
          <p:cNvPr id="31" name="Group 30">
            <a:extLst>
              <a:ext uri="{FF2B5EF4-FFF2-40B4-BE49-F238E27FC236}">
                <a16:creationId xmlns:a16="http://schemas.microsoft.com/office/drawing/2014/main" id="{5BE731FB-465F-4FB6-AEB3-49E2FE313BD8}"/>
              </a:ext>
            </a:extLst>
          </p:cNvPr>
          <p:cNvGrpSpPr/>
          <p:nvPr userDrawn="1"/>
        </p:nvGrpSpPr>
        <p:grpSpPr>
          <a:xfrm>
            <a:off x="9506185" y="2163762"/>
            <a:ext cx="1196855" cy="327879"/>
            <a:chOff x="1083223" y="4787763"/>
            <a:chExt cx="1196855" cy="327879"/>
          </a:xfrm>
        </p:grpSpPr>
        <p:pic>
          <p:nvPicPr>
            <p:cNvPr id="33" name="Graphic 32">
              <a:hlinkClick r:id="rId5"/>
              <a:extLst>
                <a:ext uri="{FF2B5EF4-FFF2-40B4-BE49-F238E27FC236}">
                  <a16:creationId xmlns:a16="http://schemas.microsoft.com/office/drawing/2014/main" id="{B93C6585-25B8-4EEB-A10C-3A222FE8F7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3223" y="4787763"/>
              <a:ext cx="208364" cy="327879"/>
            </a:xfrm>
            <a:prstGeom prst="rect">
              <a:avLst/>
            </a:prstGeom>
          </p:spPr>
        </p:pic>
        <p:pic>
          <p:nvPicPr>
            <p:cNvPr id="34" name="Graphic 33">
              <a:hlinkClick r:id="rId8"/>
              <a:extLst>
                <a:ext uri="{FF2B5EF4-FFF2-40B4-BE49-F238E27FC236}">
                  <a16:creationId xmlns:a16="http://schemas.microsoft.com/office/drawing/2014/main" id="{9C1DB225-AB3C-4F5D-90FB-39E3C67CE9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92550" y="4817642"/>
              <a:ext cx="298000" cy="298000"/>
            </a:xfrm>
            <a:prstGeom prst="rect">
              <a:avLst/>
            </a:prstGeom>
          </p:spPr>
        </p:pic>
        <p:pic>
          <p:nvPicPr>
            <p:cNvPr id="35" name="Graphic 34">
              <a:hlinkClick r:id="rId11"/>
              <a:extLst>
                <a:ext uri="{FF2B5EF4-FFF2-40B4-BE49-F238E27FC236}">
                  <a16:creationId xmlns:a16="http://schemas.microsoft.com/office/drawing/2014/main" id="{7051B60B-E5CC-46F2-90EE-6318CDD4BBE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91513" y="4827863"/>
              <a:ext cx="288565" cy="287779"/>
            </a:xfrm>
            <a:prstGeom prst="rect">
              <a:avLst/>
            </a:prstGeom>
          </p:spPr>
        </p:pic>
      </p:grpSp>
      <p:sp>
        <p:nvSpPr>
          <p:cNvPr id="37" name="Text Placeholder 2">
            <a:extLst>
              <a:ext uri="{FF2B5EF4-FFF2-40B4-BE49-F238E27FC236}">
                <a16:creationId xmlns:a16="http://schemas.microsoft.com/office/drawing/2014/main" id="{EB55CB4C-B853-4C71-8F82-1E208A1B06F8}"/>
              </a:ext>
            </a:extLst>
          </p:cNvPr>
          <p:cNvSpPr txBox="1">
            <a:spLocks/>
          </p:cNvSpPr>
          <p:nvPr userDrawn="1"/>
        </p:nvSpPr>
        <p:spPr>
          <a:xfrm>
            <a:off x="8758050" y="5724256"/>
            <a:ext cx="2411738" cy="11906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2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b="0" kern="1200">
                <a:solidFill>
                  <a:schemeClr val="bg1">
                    <a:lumMod val="65000"/>
                  </a:schemeClr>
                </a:solidFill>
                <a:latin typeface="+mn-lt"/>
                <a:ea typeface="+mn-ea"/>
                <a:cs typeface="+mn-cs"/>
              </a:defRPr>
            </a:lvl2pPr>
            <a:lvl3pPr marL="0" indent="0" algn="l" defTabSz="914400" rtl="0" eaLnBrk="1" latinLnBrk="0" hangingPunct="1">
              <a:lnSpc>
                <a:spcPct val="100000"/>
              </a:lnSpc>
              <a:spcBef>
                <a:spcPts val="0"/>
              </a:spcBef>
              <a:spcAft>
                <a:spcPts val="600"/>
              </a:spcAft>
              <a:buClrTx/>
              <a:buFontTx/>
              <a:buNone/>
              <a:defRPr sz="900" b="0" kern="1200">
                <a:solidFill>
                  <a:schemeClr val="bg1">
                    <a:lumMod val="65000"/>
                  </a:schemeClr>
                </a:solidFill>
                <a:latin typeface="+mn-lt"/>
                <a:ea typeface="+mn-ea"/>
                <a:cs typeface="+mn-cs"/>
              </a:defRPr>
            </a:lvl3pPr>
            <a:lvl4pPr marL="345600" indent="0" algn="l" defTabSz="914400" rtl="0" eaLnBrk="1" latinLnBrk="0" hangingPunct="1">
              <a:lnSpc>
                <a:spcPct val="100000"/>
              </a:lnSpc>
              <a:spcBef>
                <a:spcPts val="0"/>
              </a:spcBef>
              <a:spcAft>
                <a:spcPts val="600"/>
              </a:spcAft>
              <a:buClrTx/>
              <a:buFontTx/>
              <a:buNone/>
              <a:defRPr sz="900" b="0" kern="1200">
                <a:solidFill>
                  <a:schemeClr val="bg1">
                    <a:lumMod val="65000"/>
                  </a:schemeClr>
                </a:solidFill>
                <a:latin typeface="+mn-lt"/>
                <a:ea typeface="+mn-ea"/>
                <a:cs typeface="+mn-cs"/>
              </a:defRPr>
            </a:lvl4pPr>
            <a:lvl5pPr marL="540000" indent="0" algn="l" defTabSz="914400" rtl="0" eaLnBrk="1" latinLnBrk="0" hangingPunct="1">
              <a:lnSpc>
                <a:spcPct val="100000"/>
              </a:lnSpc>
              <a:spcBef>
                <a:spcPts val="0"/>
              </a:spcBef>
              <a:spcAft>
                <a:spcPts val="600"/>
              </a:spcAft>
              <a:buClrTx/>
              <a:buFontTx/>
              <a:buNone/>
              <a:defRPr sz="900" b="0" kern="1200" baseline="0">
                <a:solidFill>
                  <a:schemeClr val="bg1">
                    <a:lumMod val="65000"/>
                  </a:schemeClr>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r"/>
            <a:r>
              <a:rPr lang="en-US"/>
              <a:t>kpmg.no</a:t>
            </a:r>
            <a:endParaRPr lang="en-US">
              <a:hlinkClick r:id="rId14"/>
            </a:endParaRPr>
          </a:p>
        </p:txBody>
      </p:sp>
      <p:sp>
        <p:nvSpPr>
          <p:cNvPr id="38" name="TextBox 37">
            <a:extLst>
              <a:ext uri="{FF2B5EF4-FFF2-40B4-BE49-F238E27FC236}">
                <a16:creationId xmlns:a16="http://schemas.microsoft.com/office/drawing/2014/main" id="{1B36E6B0-76B6-431C-BE17-7C6A2D0DD165}"/>
              </a:ext>
            </a:extLst>
          </p:cNvPr>
          <p:cNvSpPr txBox="1"/>
          <p:nvPr userDrawn="1">
            <p:custDataLst>
              <p:tags r:id="rId1"/>
            </p:custDataLst>
          </p:nvPr>
        </p:nvSpPr>
        <p:spPr>
          <a:xfrm>
            <a:off x="989263" y="5750095"/>
            <a:ext cx="2545569"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noProof="0">
                <a:solidFill>
                  <a:schemeClr val="bg1"/>
                </a:solidFill>
                <a:latin typeface="+mn-lt"/>
                <a:ea typeface="+mn-ea"/>
                <a:cs typeface="+mn-cs"/>
              </a:rPr>
              <a:t>Document Classification: KPMG Confidential</a:t>
            </a:r>
          </a:p>
        </p:txBody>
      </p:sp>
      <p:sp>
        <p:nvSpPr>
          <p:cNvPr id="39" name="Text Placeholder 2">
            <a:extLst>
              <a:ext uri="{FF2B5EF4-FFF2-40B4-BE49-F238E27FC236}">
                <a16:creationId xmlns:a16="http://schemas.microsoft.com/office/drawing/2014/main" id="{D7FAAF8E-F528-4DCB-938C-4988D6CC4C04}"/>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bg1"/>
                </a:solidFill>
              </a:defRPr>
            </a:lvl1pPr>
            <a:lvl2pPr>
              <a:spcAft>
                <a:spcPts val="1000"/>
              </a:spcAft>
              <a:defRPr sz="900" b="0">
                <a:solidFill>
                  <a:schemeClr val="accent2"/>
                </a:solidFill>
              </a:defRPr>
            </a:lvl2p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9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47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DEA7FCA-349C-49BC-B6CA-20363C67F5E3}"/>
              </a:ext>
            </a:extLst>
          </p:cNvPr>
          <p:cNvPicPr>
            <a:picLocks noChangeAspect="1"/>
          </p:cNvPicPr>
          <p:nvPr userDrawn="1"/>
        </p:nvPicPr>
        <p:blipFill rotWithShape="1">
          <a:blip r:embed="rId2"/>
          <a:srcRect l="18509" r="20905"/>
          <a:stretch/>
        </p:blipFill>
        <p:spPr>
          <a:xfrm>
            <a:off x="995363" y="1330325"/>
            <a:ext cx="4131943" cy="4546600"/>
          </a:xfrm>
          <a:prstGeom prst="rect">
            <a:avLst/>
          </a:prstGeom>
        </p:spPr>
      </p:pic>
      <p:grpSp>
        <p:nvGrpSpPr>
          <p:cNvPr id="5" name="SP Agenda Section" hidden="1">
            <a:extLst>
              <a:ext uri="{FF2B5EF4-FFF2-40B4-BE49-F238E27FC236}">
                <a16:creationId xmlns:a16="http://schemas.microsoft.com/office/drawing/2014/main" id="{155D6CAF-EFA2-089B-88D0-A48044727266}"/>
              </a:ext>
            </a:extLst>
          </p:cNvPr>
          <p:cNvGrpSpPr>
            <a:grpSpLocks/>
          </p:cNvGrpSpPr>
          <p:nvPr userDrawn="1"/>
        </p:nvGrpSpPr>
        <p:grpSpPr>
          <a:xfrm>
            <a:off x="5643684" y="2101062"/>
            <a:ext cx="5492496" cy="462475"/>
            <a:chOff x="4152866" y="2100745"/>
            <a:chExt cx="5651693" cy="462475"/>
          </a:xfrm>
        </p:grpSpPr>
        <p:sp>
          <p:nvSpPr>
            <p:cNvPr id="25" name="Section Title" hidden="1">
              <a:extLst>
                <a:ext uri="{FF2B5EF4-FFF2-40B4-BE49-F238E27FC236}">
                  <a16:creationId xmlns:a16="http://schemas.microsoft.com/office/drawing/2014/main" id="{C476608D-F18C-4128-72FC-86569602A6FE}"/>
                </a:ext>
              </a:extLst>
            </p:cNvPr>
            <p:cNvSpPr txBox="1">
              <a:spLocks/>
            </p:cNvSpPr>
            <p:nvPr userDrawn="1"/>
          </p:nvSpPr>
          <p:spPr>
            <a:xfrm>
              <a:off x="4576920" y="2193888"/>
              <a:ext cx="3742937" cy="369332"/>
            </a:xfrm>
            <a:prstGeom prst="rect">
              <a:avLst/>
            </a:prstGeom>
            <a:noFill/>
          </p:spPr>
          <p:txBody>
            <a:bodyPr wrap="square" lIns="36000" rIns="3600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34267">
                <a:tabLst>
                  <a:tab pos="9512062" algn="l"/>
                </a:tabLst>
              </a:pPr>
              <a:r>
                <a:rPr lang="en-US" sz="1600">
                  <a:solidFill>
                    <a:srgbClr val="00338D"/>
                  </a:solidFill>
                </a:rPr>
                <a:t>&lt;TEXT&gt;</a:t>
              </a:r>
            </a:p>
          </p:txBody>
        </p:sp>
        <p:sp>
          <p:nvSpPr>
            <p:cNvPr id="26" name="Section Number" hidden="1">
              <a:extLst>
                <a:ext uri="{FF2B5EF4-FFF2-40B4-BE49-F238E27FC236}">
                  <a16:creationId xmlns:a16="http://schemas.microsoft.com/office/drawing/2014/main" id="{757C06E7-1F73-5FFF-9224-12A33A6A6E93}"/>
                </a:ext>
              </a:extLst>
            </p:cNvPr>
            <p:cNvSpPr txBox="1">
              <a:spLocks/>
            </p:cNvSpPr>
            <p:nvPr userDrawn="1"/>
          </p:nvSpPr>
          <p:spPr>
            <a:xfrm>
              <a:off x="4152866" y="2100745"/>
              <a:ext cx="502557" cy="369332"/>
            </a:xfrm>
            <a:prstGeom prst="rect">
              <a:avLst/>
            </a:prstGeom>
            <a:noFill/>
          </p:spPr>
          <p:txBody>
            <a:bodyPr wrap="none" lIns="36000" rIns="36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b="1">
                  <a:solidFill>
                    <a:schemeClr val="tx2">
                      <a:lumMod val="60000"/>
                      <a:lumOff val="40000"/>
                    </a:schemeClr>
                  </a:solidFill>
                  <a:latin typeface="+mj-lt"/>
                </a:rPr>
                <a:t>&lt;N&gt;</a:t>
              </a:r>
            </a:p>
          </p:txBody>
        </p:sp>
        <p:sp>
          <p:nvSpPr>
            <p:cNvPr id="27" name="Slide Number" hidden="1">
              <a:extLst>
                <a:ext uri="{FF2B5EF4-FFF2-40B4-BE49-F238E27FC236}">
                  <a16:creationId xmlns:a16="http://schemas.microsoft.com/office/drawing/2014/main" id="{57DB5AEA-49D0-5E4D-B314-85EA667819F5}"/>
                </a:ext>
              </a:extLst>
            </p:cNvPr>
            <p:cNvSpPr txBox="1">
              <a:spLocks/>
            </p:cNvSpPr>
            <p:nvPr userDrawn="1"/>
          </p:nvSpPr>
          <p:spPr>
            <a:xfrm>
              <a:off x="9167565" y="2193888"/>
              <a:ext cx="636994" cy="369332"/>
            </a:xfrm>
            <a:prstGeom prst="rect">
              <a:avLst/>
            </a:prstGeom>
            <a:noFill/>
          </p:spPr>
          <p:txBody>
            <a:bodyPr wrap="none" lIns="36000" rIns="36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a:solidFill>
                    <a:srgbClr val="00338D"/>
                  </a:solidFill>
                </a:rPr>
                <a:t>&lt;P&gt;</a:t>
              </a:r>
            </a:p>
          </p:txBody>
        </p:sp>
      </p:grpSp>
      <p:grpSp>
        <p:nvGrpSpPr>
          <p:cNvPr id="6" name="SP Agenda Section Highlight" hidden="1">
            <a:extLst>
              <a:ext uri="{FF2B5EF4-FFF2-40B4-BE49-F238E27FC236}">
                <a16:creationId xmlns:a16="http://schemas.microsoft.com/office/drawing/2014/main" id="{F746F3BF-7430-1775-8CED-175F181259B3}"/>
              </a:ext>
            </a:extLst>
          </p:cNvPr>
          <p:cNvGrpSpPr>
            <a:grpSpLocks/>
          </p:cNvGrpSpPr>
          <p:nvPr userDrawn="1"/>
        </p:nvGrpSpPr>
        <p:grpSpPr>
          <a:xfrm>
            <a:off x="5643686" y="2632394"/>
            <a:ext cx="5486795" cy="443546"/>
            <a:chOff x="4158732" y="2632077"/>
            <a:chExt cx="5645828" cy="443546"/>
          </a:xfrm>
          <a:solidFill>
            <a:schemeClr val="accent1">
              <a:lumMod val="60000"/>
              <a:lumOff val="40000"/>
            </a:schemeClr>
          </a:solidFill>
        </p:grpSpPr>
        <p:sp>
          <p:nvSpPr>
            <p:cNvPr id="18" name="Section Title" hidden="1">
              <a:extLst>
                <a:ext uri="{FF2B5EF4-FFF2-40B4-BE49-F238E27FC236}">
                  <a16:creationId xmlns:a16="http://schemas.microsoft.com/office/drawing/2014/main" id="{AADFB814-BAB1-EA35-DECB-3A61EF903171}"/>
                </a:ext>
              </a:extLst>
            </p:cNvPr>
            <p:cNvSpPr txBox="1">
              <a:spLocks/>
            </p:cNvSpPr>
            <p:nvPr userDrawn="1"/>
          </p:nvSpPr>
          <p:spPr>
            <a:xfrm>
              <a:off x="4683195" y="2706291"/>
              <a:ext cx="3742939" cy="369332"/>
            </a:xfrm>
            <a:prstGeom prst="rect">
              <a:avLst/>
            </a:prstGeom>
            <a:noFill/>
          </p:spPr>
          <p:txBody>
            <a:bodyPr wrap="square" lIns="36000" rIns="3600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34267">
                <a:tabLst>
                  <a:tab pos="9512062" algn="l"/>
                </a:tabLst>
              </a:pPr>
              <a:r>
                <a:rPr lang="en-US" sz="1600" b="1">
                  <a:solidFill>
                    <a:srgbClr val="00338D"/>
                  </a:solidFill>
                </a:rPr>
                <a:t>&lt;TEXT&gt;</a:t>
              </a:r>
            </a:p>
          </p:txBody>
        </p:sp>
        <p:sp>
          <p:nvSpPr>
            <p:cNvPr id="19" name="Section Number" hidden="1">
              <a:extLst>
                <a:ext uri="{FF2B5EF4-FFF2-40B4-BE49-F238E27FC236}">
                  <a16:creationId xmlns:a16="http://schemas.microsoft.com/office/drawing/2014/main" id="{0FC9CD53-3A1E-0FC6-1E85-586C15DEBB1E}"/>
                </a:ext>
              </a:extLst>
            </p:cNvPr>
            <p:cNvSpPr txBox="1">
              <a:spLocks/>
            </p:cNvSpPr>
            <p:nvPr userDrawn="1"/>
          </p:nvSpPr>
          <p:spPr>
            <a:xfrm>
              <a:off x="4158732" y="2632077"/>
              <a:ext cx="488915" cy="369332"/>
            </a:xfrm>
            <a:prstGeom prst="rect">
              <a:avLst/>
            </a:prstGeom>
            <a:noFill/>
          </p:spPr>
          <p:txBody>
            <a:bodyPr wrap="none" lIns="36000" rIns="36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b="1">
                  <a:solidFill>
                    <a:schemeClr val="tx2">
                      <a:lumMod val="60000"/>
                      <a:lumOff val="40000"/>
                    </a:schemeClr>
                  </a:solidFill>
                  <a:latin typeface="+mj-lt"/>
                </a:rPr>
                <a:t>&lt;N&gt;</a:t>
              </a:r>
            </a:p>
          </p:txBody>
        </p:sp>
        <p:sp>
          <p:nvSpPr>
            <p:cNvPr id="23" name="Slide Number" hidden="1">
              <a:extLst>
                <a:ext uri="{FF2B5EF4-FFF2-40B4-BE49-F238E27FC236}">
                  <a16:creationId xmlns:a16="http://schemas.microsoft.com/office/drawing/2014/main" id="{F6218BB9-0454-5A2B-58E7-02920C686EE1}"/>
                </a:ext>
              </a:extLst>
            </p:cNvPr>
            <p:cNvSpPr txBox="1">
              <a:spLocks/>
            </p:cNvSpPr>
            <p:nvPr userDrawn="1"/>
          </p:nvSpPr>
          <p:spPr>
            <a:xfrm>
              <a:off x="9167566" y="2706291"/>
              <a:ext cx="636994" cy="369332"/>
            </a:xfrm>
            <a:prstGeom prst="rect">
              <a:avLst/>
            </a:prstGeom>
            <a:noFill/>
          </p:spPr>
          <p:txBody>
            <a:bodyPr wrap="none" lIns="36000" rIns="36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a:solidFill>
                    <a:srgbClr val="00338D"/>
                  </a:solidFill>
                </a:rPr>
                <a:t>&lt;P&gt;</a:t>
              </a:r>
            </a:p>
          </p:txBody>
        </p:sp>
      </p:grpSp>
      <p:grpSp>
        <p:nvGrpSpPr>
          <p:cNvPr id="7" name="SP Agenda Subsection" hidden="1">
            <a:extLst>
              <a:ext uri="{FF2B5EF4-FFF2-40B4-BE49-F238E27FC236}">
                <a16:creationId xmlns:a16="http://schemas.microsoft.com/office/drawing/2014/main" id="{837F88BC-7554-411A-37CB-0DFBD18443BE}"/>
              </a:ext>
            </a:extLst>
          </p:cNvPr>
          <p:cNvGrpSpPr>
            <a:grpSpLocks/>
          </p:cNvGrpSpPr>
          <p:nvPr userDrawn="1"/>
        </p:nvGrpSpPr>
        <p:grpSpPr>
          <a:xfrm>
            <a:off x="6055794" y="3220876"/>
            <a:ext cx="5080389" cy="387588"/>
            <a:chOff x="4576917" y="3227951"/>
            <a:chExt cx="5227641" cy="387588"/>
          </a:xfrm>
        </p:grpSpPr>
        <p:sp>
          <p:nvSpPr>
            <p:cNvPr id="15" name="Section Title" hidden="1">
              <a:extLst>
                <a:ext uri="{FF2B5EF4-FFF2-40B4-BE49-F238E27FC236}">
                  <a16:creationId xmlns:a16="http://schemas.microsoft.com/office/drawing/2014/main" id="{1BD9B933-E4AC-DCB1-E772-B928CD0F1B76}"/>
                </a:ext>
              </a:extLst>
            </p:cNvPr>
            <p:cNvSpPr txBox="1">
              <a:spLocks/>
            </p:cNvSpPr>
            <p:nvPr userDrawn="1"/>
          </p:nvSpPr>
          <p:spPr>
            <a:xfrm>
              <a:off x="5137746" y="3246207"/>
              <a:ext cx="3574624" cy="369332"/>
            </a:xfrm>
            <a:prstGeom prst="rect">
              <a:avLst/>
            </a:prstGeom>
            <a:noFill/>
          </p:spPr>
          <p:txBody>
            <a:bodyPr wrap="square" lIns="36000" rIns="3600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34267">
                <a:tabLst>
                  <a:tab pos="9512062" algn="l"/>
                </a:tabLst>
              </a:pPr>
              <a:r>
                <a:rPr lang="en-US" sz="1600">
                  <a:solidFill>
                    <a:srgbClr val="00338D"/>
                  </a:solidFill>
                </a:rPr>
                <a:t>&lt;TEXT&gt;</a:t>
              </a:r>
            </a:p>
          </p:txBody>
        </p:sp>
        <p:sp>
          <p:nvSpPr>
            <p:cNvPr id="16" name="Section Number" hidden="1">
              <a:extLst>
                <a:ext uri="{FF2B5EF4-FFF2-40B4-BE49-F238E27FC236}">
                  <a16:creationId xmlns:a16="http://schemas.microsoft.com/office/drawing/2014/main" id="{EAB691C9-1CC1-8693-3F9A-1B14F5F42430}"/>
                </a:ext>
              </a:extLst>
            </p:cNvPr>
            <p:cNvSpPr txBox="1">
              <a:spLocks/>
            </p:cNvSpPr>
            <p:nvPr userDrawn="1"/>
          </p:nvSpPr>
          <p:spPr>
            <a:xfrm>
              <a:off x="4576917" y="3227951"/>
              <a:ext cx="488915" cy="369332"/>
            </a:xfrm>
            <a:prstGeom prst="rect">
              <a:avLst/>
            </a:prstGeom>
            <a:noFill/>
          </p:spPr>
          <p:txBody>
            <a:bodyPr wrap="none" lIns="36000" rIns="36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0">
                  <a:solidFill>
                    <a:srgbClr val="00338D"/>
                  </a:solidFill>
                  <a:latin typeface="+mn-lt"/>
                </a:rPr>
                <a:t>&lt;N&gt;</a:t>
              </a:r>
            </a:p>
          </p:txBody>
        </p:sp>
        <p:sp>
          <p:nvSpPr>
            <p:cNvPr id="17" name="Slide Number" hidden="1">
              <a:extLst>
                <a:ext uri="{FF2B5EF4-FFF2-40B4-BE49-F238E27FC236}">
                  <a16:creationId xmlns:a16="http://schemas.microsoft.com/office/drawing/2014/main" id="{B9880BE8-F599-805C-F792-C7F925A8F6A3}"/>
                </a:ext>
              </a:extLst>
            </p:cNvPr>
            <p:cNvSpPr txBox="1">
              <a:spLocks/>
            </p:cNvSpPr>
            <p:nvPr userDrawn="1"/>
          </p:nvSpPr>
          <p:spPr>
            <a:xfrm>
              <a:off x="9167564" y="3246207"/>
              <a:ext cx="636994" cy="369332"/>
            </a:xfrm>
            <a:prstGeom prst="rect">
              <a:avLst/>
            </a:prstGeom>
            <a:noFill/>
          </p:spPr>
          <p:txBody>
            <a:bodyPr wrap="none" lIns="36000" rIns="36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a:solidFill>
                    <a:srgbClr val="00338D"/>
                  </a:solidFill>
                </a:rPr>
                <a:t>&lt;P&gt;</a:t>
              </a:r>
            </a:p>
          </p:txBody>
        </p:sp>
      </p:grpSp>
      <p:grpSp>
        <p:nvGrpSpPr>
          <p:cNvPr id="10" name="SP Agenda Subsection Highlight" hidden="1">
            <a:extLst>
              <a:ext uri="{FF2B5EF4-FFF2-40B4-BE49-F238E27FC236}">
                <a16:creationId xmlns:a16="http://schemas.microsoft.com/office/drawing/2014/main" id="{437A0298-71CC-DFB7-6E4F-844CE383C633}"/>
              </a:ext>
            </a:extLst>
          </p:cNvPr>
          <p:cNvGrpSpPr>
            <a:grpSpLocks/>
          </p:cNvGrpSpPr>
          <p:nvPr userDrawn="1"/>
        </p:nvGrpSpPr>
        <p:grpSpPr>
          <a:xfrm>
            <a:off x="5643687" y="3695058"/>
            <a:ext cx="5492498" cy="452295"/>
            <a:chOff x="4168306" y="3709525"/>
            <a:chExt cx="5636254" cy="452295"/>
          </a:xfrm>
          <a:solidFill>
            <a:schemeClr val="accent1">
              <a:lumMod val="60000"/>
              <a:lumOff val="40000"/>
            </a:schemeClr>
          </a:solidFill>
        </p:grpSpPr>
        <p:sp>
          <p:nvSpPr>
            <p:cNvPr id="12" name="Section Title" hidden="1">
              <a:extLst>
                <a:ext uri="{FF2B5EF4-FFF2-40B4-BE49-F238E27FC236}">
                  <a16:creationId xmlns:a16="http://schemas.microsoft.com/office/drawing/2014/main" id="{AFD4FB0B-16A0-309C-49C6-44FCB43CDA84}"/>
                </a:ext>
              </a:extLst>
            </p:cNvPr>
            <p:cNvSpPr txBox="1">
              <a:spLocks/>
            </p:cNvSpPr>
            <p:nvPr userDrawn="1"/>
          </p:nvSpPr>
          <p:spPr>
            <a:xfrm>
              <a:off x="4691336" y="3792488"/>
              <a:ext cx="3288245" cy="369332"/>
            </a:xfrm>
            <a:prstGeom prst="rect">
              <a:avLst/>
            </a:prstGeom>
            <a:noFill/>
          </p:spPr>
          <p:txBody>
            <a:bodyPr wrap="square" lIns="36000" rIns="3600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34267">
                <a:tabLst>
                  <a:tab pos="9512062" algn="l"/>
                </a:tabLst>
              </a:pPr>
              <a:r>
                <a:rPr lang="en-US" sz="1600" b="1">
                  <a:solidFill>
                    <a:srgbClr val="00338D"/>
                  </a:solidFill>
                </a:rPr>
                <a:t>&lt;TEXT&gt;</a:t>
              </a:r>
            </a:p>
          </p:txBody>
        </p:sp>
        <p:sp>
          <p:nvSpPr>
            <p:cNvPr id="13" name="Section Number" hidden="1">
              <a:extLst>
                <a:ext uri="{FF2B5EF4-FFF2-40B4-BE49-F238E27FC236}">
                  <a16:creationId xmlns:a16="http://schemas.microsoft.com/office/drawing/2014/main" id="{19AB924A-DAC3-528A-E5B0-E5E2D4B3CA68}"/>
                </a:ext>
              </a:extLst>
            </p:cNvPr>
            <p:cNvSpPr txBox="1">
              <a:spLocks/>
            </p:cNvSpPr>
            <p:nvPr userDrawn="1"/>
          </p:nvSpPr>
          <p:spPr>
            <a:xfrm>
              <a:off x="4168306" y="3709525"/>
              <a:ext cx="487579" cy="369332"/>
            </a:xfrm>
            <a:prstGeom prst="rect">
              <a:avLst/>
            </a:prstGeom>
            <a:noFill/>
          </p:spPr>
          <p:txBody>
            <a:bodyPr wrap="none" lIns="36000" rIns="36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b="1">
                  <a:solidFill>
                    <a:schemeClr val="tx2">
                      <a:lumMod val="60000"/>
                      <a:lumOff val="40000"/>
                    </a:schemeClr>
                  </a:solidFill>
                  <a:latin typeface="+mj-lt"/>
                </a:rPr>
                <a:t>&lt;N&gt;</a:t>
              </a:r>
            </a:p>
          </p:txBody>
        </p:sp>
        <p:sp>
          <p:nvSpPr>
            <p:cNvPr id="14" name="Slide Number" hidden="1">
              <a:extLst>
                <a:ext uri="{FF2B5EF4-FFF2-40B4-BE49-F238E27FC236}">
                  <a16:creationId xmlns:a16="http://schemas.microsoft.com/office/drawing/2014/main" id="{74181D75-DE08-679C-6879-B70E4944F1A4}"/>
                </a:ext>
              </a:extLst>
            </p:cNvPr>
            <p:cNvSpPr txBox="1">
              <a:spLocks/>
            </p:cNvSpPr>
            <p:nvPr userDrawn="1"/>
          </p:nvSpPr>
          <p:spPr>
            <a:xfrm>
              <a:off x="9167566" y="3792488"/>
              <a:ext cx="636994" cy="369332"/>
            </a:xfrm>
            <a:prstGeom prst="rect">
              <a:avLst/>
            </a:prstGeom>
            <a:noFill/>
          </p:spPr>
          <p:txBody>
            <a:bodyPr wrap="none" lIns="36000" rIns="36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a:solidFill>
                    <a:srgbClr val="00338D"/>
                  </a:solidFill>
                </a:rPr>
                <a:t>&lt;P&gt;</a:t>
              </a:r>
            </a:p>
          </p:txBody>
        </p:sp>
      </p:grpSp>
      <p:sp>
        <p:nvSpPr>
          <p:cNvPr id="11" name="TextBox 4">
            <a:extLst>
              <a:ext uri="{FF2B5EF4-FFF2-40B4-BE49-F238E27FC236}">
                <a16:creationId xmlns:a16="http://schemas.microsoft.com/office/drawing/2014/main" id="{BD8C797C-0DEF-ACED-5C74-79E8B5216E63}"/>
              </a:ext>
            </a:extLst>
          </p:cNvPr>
          <p:cNvSpPr txBox="1"/>
          <p:nvPr userDrawn="1"/>
        </p:nvSpPr>
        <p:spPr>
          <a:xfrm>
            <a:off x="5660212" y="1330325"/>
            <a:ext cx="5536425" cy="5816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70000"/>
              </a:lnSpc>
              <a:spcAft>
                <a:spcPts val="600"/>
              </a:spcAft>
            </a:pPr>
            <a:r>
              <a:rPr lang="en-GB" sz="5400">
                <a:solidFill>
                  <a:schemeClr val="tx2"/>
                </a:solidFill>
                <a:latin typeface="+mj-lt"/>
              </a:rPr>
              <a:t>Contents</a:t>
            </a:r>
          </a:p>
        </p:txBody>
      </p:sp>
    </p:spTree>
    <p:extLst>
      <p:ext uri="{BB962C8B-B14F-4D97-AF65-F5344CB8AC3E}">
        <p14:creationId xmlns:p14="http://schemas.microsoft.com/office/powerpoint/2010/main" val="2229438822"/>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bg1"/>
        </a:solidFill>
        <a:effectLst/>
      </p:bgPr>
    </p:bg>
    <p:spTree>
      <p:nvGrpSpPr>
        <p:cNvPr id="1" name=""/>
        <p:cNvGrpSpPr/>
        <p:nvPr/>
      </p:nvGrpSpPr>
      <p:grpSpPr>
        <a:xfrm>
          <a:off x="0" y="0"/>
          <a:ext cx="0" cy="0"/>
          <a:chOff x="0" y="0"/>
          <a:chExt cx="0" cy="0"/>
        </a:xfrm>
      </p:grpSpPr>
      <p:grpSp>
        <p:nvGrpSpPr>
          <p:cNvPr id="4" name="SP Agenda Subsection" hidden="1">
            <a:extLst>
              <a:ext uri="{FF2B5EF4-FFF2-40B4-BE49-F238E27FC236}">
                <a16:creationId xmlns:a16="http://schemas.microsoft.com/office/drawing/2014/main" id="{72E65941-4FE1-B424-6F76-3D44926C59B9}"/>
              </a:ext>
            </a:extLst>
          </p:cNvPr>
          <p:cNvGrpSpPr/>
          <p:nvPr userDrawn="1"/>
        </p:nvGrpSpPr>
        <p:grpSpPr>
          <a:xfrm>
            <a:off x="6886574" y="2097088"/>
            <a:ext cx="3899853" cy="2970211"/>
            <a:chOff x="6886574" y="2097088"/>
            <a:chExt cx="3899853" cy="2970211"/>
          </a:xfrm>
        </p:grpSpPr>
        <p:sp>
          <p:nvSpPr>
            <p:cNvPr id="5" name="Section Title" hidden="1">
              <a:extLst>
                <a:ext uri="{FF2B5EF4-FFF2-40B4-BE49-F238E27FC236}">
                  <a16:creationId xmlns:a16="http://schemas.microsoft.com/office/drawing/2014/main" id="{F7242959-BA29-FDE6-7E94-CFF2544DA955}"/>
                </a:ext>
              </a:extLst>
            </p:cNvPr>
            <p:cNvSpPr txBox="1">
              <a:spLocks/>
            </p:cNvSpPr>
            <p:nvPr userDrawn="1"/>
          </p:nvSpPr>
          <p:spPr>
            <a:xfrm>
              <a:off x="6886575" y="4002087"/>
              <a:ext cx="3899852" cy="1065212"/>
            </a:xfrm>
            <a:prstGeom prst="rect">
              <a:avLst/>
            </a:prstGeom>
            <a:noFill/>
          </p:spPr>
          <p:txBody>
            <a:bodyPr wrap="square" rtlCol="0" anchor="t">
              <a:noAutofit/>
            </a:bodyPr>
            <a:lstStyle/>
            <a:p>
              <a:pPr algn="l" defTabSz="9334267">
                <a:tabLst>
                  <a:tab pos="9512062" algn="l"/>
                </a:tabLst>
              </a:pPr>
              <a:r>
                <a:rPr lang="en-US" sz="5400" b="0">
                  <a:solidFill>
                    <a:schemeClr val="tx2">
                      <a:lumMod val="100000"/>
                    </a:schemeClr>
                  </a:solidFill>
                  <a:latin typeface="+mj-lt"/>
                </a:rPr>
                <a:t>&lt;TEXT&gt;</a:t>
              </a:r>
              <a:endParaRPr lang="en-US" sz="5400">
                <a:solidFill>
                  <a:schemeClr val="tx2">
                    <a:lumMod val="100000"/>
                  </a:schemeClr>
                </a:solidFill>
              </a:endParaRPr>
            </a:p>
          </p:txBody>
        </p:sp>
        <p:sp>
          <p:nvSpPr>
            <p:cNvPr id="6" name="Section Number" hidden="1">
              <a:extLst>
                <a:ext uri="{FF2B5EF4-FFF2-40B4-BE49-F238E27FC236}">
                  <a16:creationId xmlns:a16="http://schemas.microsoft.com/office/drawing/2014/main" id="{6E709392-C0BC-F26F-2ADB-FA39734E692A}"/>
                </a:ext>
              </a:extLst>
            </p:cNvPr>
            <p:cNvSpPr txBox="1">
              <a:spLocks/>
            </p:cNvSpPr>
            <p:nvPr userDrawn="1"/>
          </p:nvSpPr>
          <p:spPr>
            <a:xfrm>
              <a:off x="6886574" y="2097088"/>
              <a:ext cx="2382838" cy="1624012"/>
            </a:xfrm>
            <a:prstGeom prst="rect">
              <a:avLst/>
            </a:prstGeom>
            <a:noFill/>
          </p:spPr>
          <p:txBody>
            <a:bodyPr wrap="none" rtlCol="0" anchor="ctr">
              <a:noAutofit/>
            </a:bodyPr>
            <a:lstStyle/>
            <a:p>
              <a:pPr algn="l"/>
              <a:r>
                <a:rPr lang="en-US" sz="16600" b="0">
                  <a:solidFill>
                    <a:schemeClr val="tx2">
                      <a:lumMod val="60000"/>
                      <a:lumOff val="40000"/>
                    </a:schemeClr>
                  </a:solidFill>
                  <a:latin typeface="+mj-lt"/>
                </a:rPr>
                <a:t>&lt;N&gt;</a:t>
              </a:r>
              <a:endParaRPr lang="en-US" sz="16600">
                <a:solidFill>
                  <a:schemeClr val="tx2">
                    <a:lumMod val="60000"/>
                    <a:lumOff val="40000"/>
                  </a:schemeClr>
                </a:solidFill>
              </a:endParaRPr>
            </a:p>
          </p:txBody>
        </p:sp>
      </p:grpSp>
      <p:grpSp>
        <p:nvGrpSpPr>
          <p:cNvPr id="11" name="SP Agenda Section" hidden="1">
            <a:extLst>
              <a:ext uri="{FF2B5EF4-FFF2-40B4-BE49-F238E27FC236}">
                <a16:creationId xmlns:a16="http://schemas.microsoft.com/office/drawing/2014/main" id="{0D91DB3C-1643-FBF8-24AE-B7D687CDB0E7}"/>
              </a:ext>
            </a:extLst>
          </p:cNvPr>
          <p:cNvGrpSpPr/>
          <p:nvPr userDrawn="1"/>
        </p:nvGrpSpPr>
        <p:grpSpPr>
          <a:xfrm>
            <a:off x="6886574" y="2097088"/>
            <a:ext cx="3899853" cy="2970211"/>
            <a:chOff x="6886574" y="2097088"/>
            <a:chExt cx="3899853" cy="2970211"/>
          </a:xfrm>
        </p:grpSpPr>
        <p:sp>
          <p:nvSpPr>
            <p:cNvPr id="12" name="Section Title" hidden="1">
              <a:extLst>
                <a:ext uri="{FF2B5EF4-FFF2-40B4-BE49-F238E27FC236}">
                  <a16:creationId xmlns:a16="http://schemas.microsoft.com/office/drawing/2014/main" id="{52606E21-05D8-CB64-21CD-F69BD3E6C418}"/>
                </a:ext>
              </a:extLst>
            </p:cNvPr>
            <p:cNvSpPr txBox="1">
              <a:spLocks/>
            </p:cNvSpPr>
            <p:nvPr userDrawn="1"/>
          </p:nvSpPr>
          <p:spPr>
            <a:xfrm>
              <a:off x="6886575" y="4002087"/>
              <a:ext cx="3899852" cy="1065212"/>
            </a:xfrm>
            <a:prstGeom prst="rect">
              <a:avLst/>
            </a:prstGeom>
            <a:noFill/>
          </p:spPr>
          <p:txBody>
            <a:bodyPr wrap="square" rtlCol="0" anchor="t">
              <a:noAutofit/>
            </a:bodyPr>
            <a:lstStyle/>
            <a:p>
              <a:pPr algn="l" defTabSz="9334267">
                <a:tabLst>
                  <a:tab pos="9512062" algn="l"/>
                </a:tabLst>
              </a:pPr>
              <a:r>
                <a:rPr lang="en-US" sz="5400" b="0">
                  <a:solidFill>
                    <a:schemeClr val="tx2">
                      <a:lumMod val="100000"/>
                    </a:schemeClr>
                  </a:solidFill>
                  <a:latin typeface="+mj-lt"/>
                </a:rPr>
                <a:t>&lt;TEXT&gt;</a:t>
              </a:r>
              <a:endParaRPr lang="en-US" sz="5400">
                <a:solidFill>
                  <a:schemeClr val="tx2">
                    <a:lumMod val="100000"/>
                  </a:schemeClr>
                </a:solidFill>
              </a:endParaRPr>
            </a:p>
          </p:txBody>
        </p:sp>
        <p:sp>
          <p:nvSpPr>
            <p:cNvPr id="13" name="Section Number" hidden="1">
              <a:extLst>
                <a:ext uri="{FF2B5EF4-FFF2-40B4-BE49-F238E27FC236}">
                  <a16:creationId xmlns:a16="http://schemas.microsoft.com/office/drawing/2014/main" id="{93F0B410-48D8-3E17-D983-3E9B8E677276}"/>
                </a:ext>
              </a:extLst>
            </p:cNvPr>
            <p:cNvSpPr txBox="1">
              <a:spLocks/>
            </p:cNvSpPr>
            <p:nvPr userDrawn="1"/>
          </p:nvSpPr>
          <p:spPr>
            <a:xfrm>
              <a:off x="6886574" y="2097088"/>
              <a:ext cx="2382838" cy="1624012"/>
            </a:xfrm>
            <a:prstGeom prst="rect">
              <a:avLst/>
            </a:prstGeom>
            <a:noFill/>
          </p:spPr>
          <p:txBody>
            <a:bodyPr wrap="none" rtlCol="0" anchor="ctr">
              <a:noAutofit/>
            </a:bodyPr>
            <a:lstStyle/>
            <a:p>
              <a:pPr algn="l"/>
              <a:r>
                <a:rPr lang="en-US" sz="16600" b="0">
                  <a:solidFill>
                    <a:schemeClr val="tx2">
                      <a:lumMod val="60000"/>
                      <a:lumOff val="40000"/>
                    </a:schemeClr>
                  </a:solidFill>
                  <a:latin typeface="+mj-lt"/>
                </a:rPr>
                <a:t>&lt;N&gt;</a:t>
              </a:r>
              <a:endParaRPr lang="en-US" sz="16600">
                <a:solidFill>
                  <a:schemeClr val="tx2">
                    <a:lumMod val="60000"/>
                    <a:lumOff val="40000"/>
                  </a:schemeClr>
                </a:solidFill>
              </a:endParaRPr>
            </a:p>
          </p:txBody>
        </p:sp>
      </p:grpSp>
      <p:sp>
        <p:nvSpPr>
          <p:cNvPr id="7" name="Picture Placeholder 5">
            <a:extLst>
              <a:ext uri="{FF2B5EF4-FFF2-40B4-BE49-F238E27FC236}">
                <a16:creationId xmlns:a16="http://schemas.microsoft.com/office/drawing/2014/main" id="{71F2ADC6-E326-09D5-3D01-0BB211C58915}"/>
              </a:ext>
            </a:extLst>
          </p:cNvPr>
          <p:cNvSpPr>
            <a:spLocks noGrp="1"/>
          </p:cNvSpPr>
          <p:nvPr>
            <p:ph type="pic" sz="quarter" idx="13"/>
          </p:nvPr>
        </p:nvSpPr>
        <p:spPr>
          <a:xfrm>
            <a:off x="995363" y="1325563"/>
            <a:ext cx="5634038" cy="4019141"/>
          </a:xfrm>
          <a:solidFill>
            <a:schemeClr val="bg2"/>
          </a:solidFill>
        </p:spPr>
        <p:txBody>
          <a:bodyPr/>
          <a:lstStyle/>
          <a:p>
            <a:endParaRPr lang="en-GB"/>
          </a:p>
        </p:txBody>
      </p:sp>
    </p:spTree>
    <p:extLst>
      <p:ext uri="{BB962C8B-B14F-4D97-AF65-F5344CB8AC3E}">
        <p14:creationId xmlns:p14="http://schemas.microsoft.com/office/powerpoint/2010/main" val="2175605519"/>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0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7A1869FC-3606-4E06-8BA2-CAF2C672394C}"/>
              </a:ext>
            </a:extLst>
          </p:cNvPr>
          <p:cNvSpPr>
            <a:spLocks noGrp="1"/>
          </p:cNvSpPr>
          <p:nvPr>
            <p:ph type="pic" sz="quarter" idx="11"/>
          </p:nvPr>
        </p:nvSpPr>
        <p:spPr>
          <a:xfrm>
            <a:off x="0" y="1344057"/>
            <a:ext cx="12192000" cy="4532867"/>
          </a:xfrm>
          <a:solidFill>
            <a:schemeClr val="bg2"/>
          </a:solidFill>
        </p:spPr>
        <p:txBody>
          <a:bodyPr/>
          <a:lstStyle/>
          <a:p>
            <a:endParaRPr lang="en-GB"/>
          </a:p>
        </p:txBody>
      </p:sp>
      <p:sp>
        <p:nvSpPr>
          <p:cNvPr id="2" name="Title 1">
            <a:extLst>
              <a:ext uri="{FF2B5EF4-FFF2-40B4-BE49-F238E27FC236}">
                <a16:creationId xmlns:a16="http://schemas.microsoft.com/office/drawing/2014/main" id="{F7398E04-0DAD-4880-BA77-C5521797BBF3}"/>
              </a:ext>
            </a:extLst>
          </p:cNvPr>
          <p:cNvSpPr>
            <a:spLocks noGrp="1"/>
          </p:cNvSpPr>
          <p:nvPr>
            <p:ph type="title"/>
          </p:nvPr>
        </p:nvSpPr>
        <p:spPr>
          <a:xfrm>
            <a:off x="995363" y="442119"/>
            <a:ext cx="4865783" cy="557212"/>
          </a:xfrm>
        </p:spPr>
        <p:txBody>
          <a:bodyPr/>
          <a:lstStyle>
            <a:lvl1pPr>
              <a:defRPr sz="5400"/>
            </a:lvl1pPr>
          </a:lstStyle>
          <a:p>
            <a:r>
              <a:rPr lang="en-US"/>
              <a:t>Click to edit</a:t>
            </a:r>
          </a:p>
        </p:txBody>
      </p:sp>
      <p:sp>
        <p:nvSpPr>
          <p:cNvPr id="18" name="Rectangle 17">
            <a:extLst>
              <a:ext uri="{FF2B5EF4-FFF2-40B4-BE49-F238E27FC236}">
                <a16:creationId xmlns:a16="http://schemas.microsoft.com/office/drawing/2014/main" id="{46DC5DE1-1C07-4B39-A2BB-BFC164D3B59F}"/>
              </a:ext>
            </a:extLst>
          </p:cNvPr>
          <p:cNvSpPr/>
          <p:nvPr userDrawn="1"/>
        </p:nvSpPr>
        <p:spPr>
          <a:xfrm>
            <a:off x="12321283" y="0"/>
            <a:ext cx="2110813" cy="26881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0" marR="0" lvl="0" indent="0" algn="l" defTabSz="485866" rtl="0" eaLnBrk="1" fontAlgn="auto" latinLnBrk="0" hangingPunct="1">
              <a:lnSpc>
                <a:spcPct val="100000"/>
              </a:lnSpc>
              <a:spcBef>
                <a:spcPts val="0"/>
              </a:spcBef>
              <a:spcAft>
                <a:spcPts val="300"/>
              </a:spcAft>
              <a:buClrTx/>
              <a:buSzTx/>
              <a:buFontTx/>
              <a:buNone/>
              <a:tabLst/>
              <a:defRPr/>
            </a:pPr>
            <a:r>
              <a:rPr lang="en-US" sz="1000" b="1">
                <a:solidFill>
                  <a:schemeClr val="bg1"/>
                </a:solidFill>
              </a:rPr>
              <a:t>Contents Guide </a:t>
            </a:r>
          </a:p>
          <a:p>
            <a:pPr marL="0" marR="0" lvl="0" indent="0" algn="l" defTabSz="485866" rtl="0" eaLnBrk="1" fontAlgn="auto" latinLnBrk="0" hangingPunct="1">
              <a:spcAft>
                <a:spcPts val="300"/>
              </a:spcAft>
              <a:buClrTx/>
              <a:buSzTx/>
              <a:buFontTx/>
              <a:buNone/>
              <a:tabLst/>
              <a:defRPr/>
            </a:pPr>
            <a:r>
              <a:rPr lang="en-GB" sz="900">
                <a:solidFill>
                  <a:schemeClr val="bg1"/>
                </a:solidFill>
              </a:rPr>
              <a:t>Lorem ipsum dolor sit amet, consectetuer adipiscing elit. Maecenas porttitor congue massa. Fusce posuere, magna sed pulvinar ultricies, purus lectus malesuada libero, sit amet commodo magna eros quis </a:t>
            </a:r>
            <a:r>
              <a:rPr lang="en-GB" sz="900" err="1">
                <a:solidFill>
                  <a:schemeClr val="bg1"/>
                </a:solidFill>
              </a:rPr>
              <a:t>urna</a:t>
            </a:r>
            <a:r>
              <a:rPr lang="en-GB" sz="900">
                <a:solidFill>
                  <a:schemeClr val="bg1"/>
                </a:solidFill>
              </a:rPr>
              <a:t>.</a:t>
            </a:r>
          </a:p>
          <a:p>
            <a:pPr marL="0" marR="0" lvl="0" indent="0" algn="l" defTabSz="485866" rtl="0" eaLnBrk="1" fontAlgn="auto" latinLnBrk="0" hangingPunct="1">
              <a:spcAft>
                <a:spcPts val="300"/>
              </a:spcAft>
              <a:buClrTx/>
              <a:buSzTx/>
              <a:buFontTx/>
              <a:buNone/>
              <a:tabLst/>
              <a:defRPr/>
            </a:pPr>
            <a:r>
              <a:rPr lang="en-GB" sz="900">
                <a:solidFill>
                  <a:schemeClr val="bg1"/>
                </a:solidFill>
              </a:rPr>
              <a:t>Nunc viverra imperdiet enim. Fusce est. Vivamus a tellus.</a:t>
            </a:r>
          </a:p>
          <a:p>
            <a:pPr marL="0" marR="0" lvl="0" indent="0" algn="l" defTabSz="485866" rtl="0" eaLnBrk="1" fontAlgn="auto" latinLnBrk="0" hangingPunct="1">
              <a:spcAft>
                <a:spcPts val="300"/>
              </a:spcAft>
              <a:buClrTx/>
              <a:buSzTx/>
              <a:buFontTx/>
              <a:buNone/>
              <a:tabLst/>
              <a:defRPr/>
            </a:pPr>
            <a:r>
              <a:rPr lang="en-GB" sz="900">
                <a:solidFill>
                  <a:schemeClr val="bg1"/>
                </a:solidFill>
              </a:rPr>
              <a:t>Pellentesque habitant morbi tristique senectus et netus et malesuada fames ac turpis egestas. Proin pharetra nonummy pede. Mauris et orci.</a:t>
            </a:r>
          </a:p>
          <a:p>
            <a:pPr marL="0" marR="0" lvl="0" indent="0" algn="l" defTabSz="485866" rtl="0" eaLnBrk="1" fontAlgn="auto" latinLnBrk="0" hangingPunct="1">
              <a:spcAft>
                <a:spcPts val="300"/>
              </a:spcAft>
              <a:buClrTx/>
              <a:buSzTx/>
              <a:buFontTx/>
              <a:buNone/>
              <a:tabLst/>
              <a:defRPr/>
            </a:pPr>
            <a:endParaRPr kumimoji="0" lang="en-GB" sz="900" b="0" i="0" u="none" strike="noStrike" kern="1200" cap="none" spc="0" normalizeH="0" baseline="0" noProof="0">
              <a:ln>
                <a:noFill/>
              </a:ln>
              <a:solidFill>
                <a:schemeClr val="bg1"/>
              </a:solidFill>
              <a:effectLst/>
              <a:uLnTx/>
              <a:uFillTx/>
              <a:ea typeface="+mn-ea"/>
              <a:cs typeface="+mn-cs"/>
            </a:endParaRPr>
          </a:p>
        </p:txBody>
      </p:sp>
    </p:spTree>
    <p:extLst>
      <p:ext uri="{BB962C8B-B14F-4D97-AF65-F5344CB8AC3E}">
        <p14:creationId xmlns:p14="http://schemas.microsoft.com/office/powerpoint/2010/main" val="185421537"/>
      </p:ext>
    </p:extLst>
  </p:cSld>
  <p:clrMapOvr>
    <a:masterClrMapping/>
  </p:clrMapOvr>
  <p:extLst>
    <p:ext uri="{DCECCB84-F9BA-43D5-87BE-67443E8EF086}">
      <p15:sldGuideLst xmlns:p15="http://schemas.microsoft.com/office/powerpoint/2012/main">
        <p15:guide id="1" orient="horz" pos="1184">
          <p15:clr>
            <a:srgbClr val="5ACBF0"/>
          </p15:clr>
        </p15:guide>
        <p15:guide id="2" pos="68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en-US"/>
              <a:t>Click to edit Master title style</a:t>
            </a:r>
          </a:p>
        </p:txBody>
      </p:sp>
      <p:sp>
        <p:nvSpPr>
          <p:cNvPr id="4" name="Rectangle 3">
            <a:extLst>
              <a:ext uri="{FF2B5EF4-FFF2-40B4-BE49-F238E27FC236}">
                <a16:creationId xmlns:a16="http://schemas.microsoft.com/office/drawing/2014/main" id="{1ACC0FFF-EDF5-49D0-8C1F-A5D5BA3335B9}"/>
              </a:ext>
            </a:extLst>
          </p:cNvPr>
          <p:cNvSpPr/>
          <p:nvPr userDrawn="1"/>
        </p:nvSpPr>
        <p:spPr>
          <a:xfrm>
            <a:off x="998351" y="2246533"/>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30</a:t>
            </a:r>
          </a:p>
          <a:p>
            <a:pPr algn="ctr"/>
            <a:r>
              <a:rPr lang="en-US" sz="800">
                <a:solidFill>
                  <a:schemeClr val="bg1"/>
                </a:solidFill>
              </a:rPr>
              <a:t>73</a:t>
            </a:r>
          </a:p>
          <a:p>
            <a:pPr algn="ctr"/>
            <a:r>
              <a:rPr lang="en-US" sz="800">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998351" y="1731971"/>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0</a:t>
            </a:r>
          </a:p>
          <a:p>
            <a:pPr algn="ctr"/>
            <a:r>
              <a:rPr lang="en-US" sz="800">
                <a:solidFill>
                  <a:schemeClr val="bg1"/>
                </a:solidFill>
              </a:rPr>
              <a:t>51</a:t>
            </a:r>
          </a:p>
          <a:p>
            <a:pPr algn="ctr"/>
            <a:r>
              <a:rPr lang="en-US" sz="800">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998351" y="2761094"/>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12</a:t>
            </a:r>
          </a:p>
          <a:p>
            <a:pPr algn="ctr"/>
            <a:r>
              <a:rPr lang="en-US" sz="800">
                <a:solidFill>
                  <a:schemeClr val="bg1"/>
                </a:solidFill>
              </a:rPr>
              <a:t>35</a:t>
            </a:r>
          </a:p>
          <a:p>
            <a:pPr algn="ctr"/>
            <a:r>
              <a:rPr lang="en-US" sz="800">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998351" y="3275656"/>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ysClr val="windowText" lastClr="000000"/>
                </a:solidFill>
              </a:rPr>
              <a:t>172</a:t>
            </a:r>
          </a:p>
          <a:p>
            <a:pPr algn="ctr"/>
            <a:r>
              <a:rPr lang="en-US" sz="800">
                <a:solidFill>
                  <a:sysClr val="windowText" lastClr="000000"/>
                </a:solidFill>
              </a:rPr>
              <a:t>234</a:t>
            </a:r>
          </a:p>
          <a:p>
            <a:pPr algn="ctr"/>
            <a:r>
              <a:rPr lang="en-US" sz="800">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2992848" y="1732478"/>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ysClr val="windowText" lastClr="000000"/>
                </a:solidFill>
              </a:rPr>
              <a:t>118</a:t>
            </a:r>
          </a:p>
          <a:p>
            <a:pPr algn="ctr"/>
            <a:r>
              <a:rPr lang="en-US" sz="800">
                <a:solidFill>
                  <a:sysClr val="windowText" lastClr="000000"/>
                </a:solidFill>
              </a:rPr>
              <a:t>210</a:t>
            </a:r>
          </a:p>
          <a:p>
            <a:pPr algn="ctr"/>
            <a:r>
              <a:rPr lang="en-US" sz="800">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983882" y="1330325"/>
            <a:ext cx="1364046" cy="153888"/>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Primary Colors</a:t>
            </a: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998351" y="3786711"/>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0</a:t>
            </a:r>
          </a:p>
          <a:p>
            <a:pPr algn="ctr"/>
            <a:r>
              <a:rPr lang="en-US" sz="800">
                <a:solidFill>
                  <a:schemeClr val="bg1"/>
                </a:solidFill>
              </a:rPr>
              <a:t>184</a:t>
            </a:r>
          </a:p>
          <a:p>
            <a:pPr algn="ctr"/>
            <a:r>
              <a:rPr lang="en-US" sz="800">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998351" y="4301271"/>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114</a:t>
            </a:r>
          </a:p>
          <a:p>
            <a:pPr algn="ctr"/>
            <a:r>
              <a:rPr lang="en-US" sz="800">
                <a:solidFill>
                  <a:schemeClr val="bg1"/>
                </a:solidFill>
              </a:rPr>
              <a:t>19</a:t>
            </a:r>
          </a:p>
          <a:p>
            <a:pPr algn="ctr"/>
            <a:r>
              <a:rPr lang="en-US" sz="800">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998351" y="4809439"/>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253</a:t>
            </a:r>
          </a:p>
          <a:p>
            <a:pPr algn="ctr"/>
            <a:r>
              <a:rPr lang="en-US" sz="800">
                <a:solidFill>
                  <a:schemeClr val="bg1"/>
                </a:solidFill>
              </a:rPr>
              <a:t>52</a:t>
            </a:r>
          </a:p>
          <a:p>
            <a:pPr algn="ctr"/>
            <a:r>
              <a:rPr lang="en-US" sz="800">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1921682" y="2852903"/>
            <a:ext cx="1253995" cy="237066"/>
          </a:xfrm>
          <a:prstGeom prst="rect">
            <a:avLst/>
          </a:prstGeom>
          <a:noFill/>
        </p:spPr>
        <p:txBody>
          <a:bodyPr wrap="square" lIns="54610" tIns="54610" rIns="54610" bIns="54610" rtlCol="0" anchor="ctr">
            <a:noAutofit/>
          </a:bodyPr>
          <a:lstStyle/>
          <a:p>
            <a:pPr algn="l">
              <a:spcAft>
                <a:spcPts val="600"/>
              </a:spcAft>
            </a:pPr>
            <a:r>
              <a:rPr lang="en-US" sz="1000"/>
              <a:t>Dark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1921682" y="1830789"/>
            <a:ext cx="1253995" cy="237066"/>
          </a:xfrm>
          <a:prstGeom prst="rect">
            <a:avLst/>
          </a:prstGeom>
          <a:noFill/>
        </p:spPr>
        <p:txBody>
          <a:bodyPr wrap="square" lIns="54610" tIns="54610" rIns="54610" bIns="54610" rtlCol="0" anchor="ctr">
            <a:noAutofit/>
          </a:bodyPr>
          <a:lstStyle/>
          <a:p>
            <a:pPr algn="l">
              <a:spcAft>
                <a:spcPts val="600"/>
              </a:spcAft>
            </a:pPr>
            <a:r>
              <a:rPr lang="en-US" sz="1000"/>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1921682" y="3363960"/>
            <a:ext cx="1253995" cy="237066"/>
          </a:xfrm>
          <a:prstGeom prst="rect">
            <a:avLst/>
          </a:prstGeom>
          <a:noFill/>
        </p:spPr>
        <p:txBody>
          <a:bodyPr wrap="square" lIns="54610" tIns="54610" rIns="54610" bIns="54610" rtlCol="0" anchor="ctr">
            <a:noAutofit/>
          </a:bodyPr>
          <a:lstStyle/>
          <a:p>
            <a:pPr algn="l">
              <a:spcAft>
                <a:spcPts val="600"/>
              </a:spcAft>
            </a:pPr>
            <a:r>
              <a:rPr lang="en-US" sz="1000"/>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3916179" y="1817279"/>
            <a:ext cx="1253995" cy="237066"/>
          </a:xfrm>
          <a:prstGeom prst="rect">
            <a:avLst/>
          </a:prstGeom>
          <a:noFill/>
        </p:spPr>
        <p:txBody>
          <a:bodyPr wrap="square" lIns="54610" tIns="54610" rIns="54610" bIns="54610" rtlCol="0" anchor="ctr">
            <a:noAutofit/>
          </a:bodyPr>
          <a:lstStyle/>
          <a:p>
            <a:pPr algn="l">
              <a:spcAft>
                <a:spcPts val="600"/>
              </a:spcAft>
            </a:pPr>
            <a:r>
              <a:rPr lang="en-US" sz="1000"/>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1921682" y="2341846"/>
            <a:ext cx="1253995" cy="237066"/>
          </a:xfrm>
          <a:prstGeom prst="rect">
            <a:avLst/>
          </a:prstGeom>
          <a:noFill/>
        </p:spPr>
        <p:txBody>
          <a:bodyPr wrap="square" lIns="54610" tIns="54610" rIns="54610" bIns="54610" rtlCol="0" anchor="ctr">
            <a:noAutofit/>
          </a:bodyPr>
          <a:lstStyle/>
          <a:p>
            <a:pPr algn="l">
              <a:spcAft>
                <a:spcPts val="600"/>
              </a:spcAft>
            </a:pPr>
            <a:r>
              <a:rPr lang="en-US" sz="1000"/>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1921682" y="3874401"/>
            <a:ext cx="1253995" cy="237066"/>
          </a:xfrm>
          <a:prstGeom prst="rect">
            <a:avLst/>
          </a:prstGeom>
          <a:noFill/>
        </p:spPr>
        <p:txBody>
          <a:bodyPr wrap="square" lIns="54610" tIns="54610" rIns="54610" bIns="54610" rtlCol="0" anchor="ctr">
            <a:noAutofit/>
          </a:bodyPr>
          <a:lstStyle/>
          <a:p>
            <a:pPr algn="l">
              <a:spcAft>
                <a:spcPts val="600"/>
              </a:spcAft>
            </a:pPr>
            <a:r>
              <a:rPr lang="en-US" sz="1000"/>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1921682" y="4385458"/>
            <a:ext cx="1253995" cy="237066"/>
          </a:xfrm>
          <a:prstGeom prst="rect">
            <a:avLst/>
          </a:prstGeom>
          <a:noFill/>
        </p:spPr>
        <p:txBody>
          <a:bodyPr wrap="square" lIns="54610" tIns="54610" rIns="54610" bIns="54610" rtlCol="0" anchor="ctr">
            <a:noAutofit/>
          </a:bodyPr>
          <a:lstStyle/>
          <a:p>
            <a:pPr algn="l">
              <a:spcAft>
                <a:spcPts val="600"/>
              </a:spcAft>
            </a:pPr>
            <a:r>
              <a:rPr lang="en-US" sz="1000"/>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1921682" y="4896518"/>
            <a:ext cx="1253995" cy="237066"/>
          </a:xfrm>
          <a:prstGeom prst="rect">
            <a:avLst/>
          </a:prstGeom>
          <a:noFill/>
        </p:spPr>
        <p:txBody>
          <a:bodyPr wrap="square" lIns="54610" tIns="54610" rIns="54610" bIns="54610" rtlCol="0" anchor="ctr">
            <a:noAutofit/>
          </a:bodyPr>
          <a:lstStyle/>
          <a:p>
            <a:pPr algn="l">
              <a:spcAft>
                <a:spcPts val="600"/>
              </a:spcAft>
            </a:pPr>
            <a:r>
              <a:rPr lang="en-US" sz="1000"/>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2999643" y="2243028"/>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81</a:t>
            </a:r>
          </a:p>
          <a:p>
            <a:pPr algn="ctr"/>
            <a:r>
              <a:rPr lang="en-US" sz="800">
                <a:solidFill>
                  <a:schemeClr val="bg1"/>
                </a:solidFill>
              </a:rPr>
              <a:t>13</a:t>
            </a:r>
          </a:p>
          <a:p>
            <a:pPr algn="ctr"/>
            <a:r>
              <a:rPr lang="en-US" sz="800">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2999643" y="2757590"/>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180</a:t>
            </a:r>
          </a:p>
          <a:p>
            <a:pPr algn="ctr"/>
            <a:r>
              <a:rPr lang="en-US" sz="800">
                <a:solidFill>
                  <a:schemeClr val="bg1"/>
                </a:solidFill>
              </a:rPr>
              <a:t>151</a:t>
            </a:r>
          </a:p>
          <a:p>
            <a:pPr algn="ctr"/>
            <a:r>
              <a:rPr lang="en-US" sz="800">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2992848" y="1330325"/>
            <a:ext cx="1946348" cy="307777"/>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Accent Colors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2999643" y="3272151"/>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171</a:t>
            </a:r>
          </a:p>
          <a:p>
            <a:pPr algn="ctr"/>
            <a:r>
              <a:rPr lang="en-US" sz="800">
                <a:solidFill>
                  <a:schemeClr val="bg1"/>
                </a:solidFill>
              </a:rPr>
              <a:t>13</a:t>
            </a:r>
          </a:p>
          <a:p>
            <a:pPr algn="ctr"/>
            <a:r>
              <a:rPr lang="en-US" sz="800">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2999643" y="3786713"/>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ysClr val="windowText" lastClr="000000"/>
                </a:solidFill>
              </a:rPr>
              <a:t>255</a:t>
            </a:r>
          </a:p>
          <a:p>
            <a:pPr algn="ctr"/>
            <a:r>
              <a:rPr lang="en-US" sz="800">
                <a:solidFill>
                  <a:sysClr val="windowText" lastClr="000000"/>
                </a:solidFill>
              </a:rPr>
              <a:t>163</a:t>
            </a:r>
          </a:p>
          <a:p>
            <a:pPr algn="ctr"/>
            <a:r>
              <a:rPr lang="en-US" sz="800">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2999643" y="4301273"/>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9</a:t>
            </a:r>
          </a:p>
          <a:p>
            <a:pPr algn="ctr"/>
            <a:r>
              <a:rPr lang="en-US" sz="800">
                <a:solidFill>
                  <a:schemeClr val="bg1"/>
                </a:solidFill>
              </a:rPr>
              <a:t>142</a:t>
            </a:r>
          </a:p>
          <a:p>
            <a:pPr algn="ctr"/>
            <a:r>
              <a:rPr lang="en-US" sz="800">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2999643" y="4809441"/>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0</a:t>
            </a:r>
          </a:p>
          <a:p>
            <a:pPr algn="ctr"/>
            <a:r>
              <a:rPr lang="en-US" sz="800">
                <a:solidFill>
                  <a:schemeClr val="bg1"/>
                </a:solidFill>
              </a:rPr>
              <a:t>192</a:t>
            </a:r>
          </a:p>
          <a:p>
            <a:pPr algn="ctr"/>
            <a:r>
              <a:rPr lang="en-US" sz="800">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2999643" y="5324001"/>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accent3"/>
                </a:solidFill>
              </a:rPr>
              <a:t>99</a:t>
            </a:r>
          </a:p>
          <a:p>
            <a:pPr algn="ctr"/>
            <a:r>
              <a:rPr lang="en-US" sz="800">
                <a:solidFill>
                  <a:schemeClr val="accent3"/>
                </a:solidFill>
              </a:rPr>
              <a:t>235</a:t>
            </a:r>
          </a:p>
          <a:p>
            <a:pPr algn="ctr"/>
            <a:r>
              <a:rPr lang="en-US" sz="800">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3971416" y="2341846"/>
            <a:ext cx="1253995" cy="3303408"/>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600"/>
                </a:spcAft>
              </a:pPr>
              <a:r>
                <a:rPr lang="en-US" sz="1000"/>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600"/>
                </a:spcAft>
              </a:pPr>
              <a:r>
                <a:rPr lang="en-US" sz="1000"/>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600"/>
                </a:spcAft>
              </a:pPr>
              <a:r>
                <a:rPr lang="en-US" sz="1000"/>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600"/>
                </a:spcAft>
              </a:pPr>
              <a:r>
                <a:rPr lang="en-US" sz="1000"/>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600"/>
                </a:spcAft>
              </a:pPr>
              <a:r>
                <a:rPr lang="en-US" sz="1000"/>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600"/>
                </a:spcAft>
              </a:pPr>
              <a:r>
                <a:rPr lang="en-US" sz="1000"/>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600"/>
                </a:spcAft>
              </a:pPr>
              <a:r>
                <a:rPr lang="en-US" sz="1000"/>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5232206" y="1731971"/>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51</a:t>
            </a:r>
          </a:p>
          <a:p>
            <a:pPr algn="ctr"/>
            <a:r>
              <a:rPr lang="en-US" sz="800">
                <a:solidFill>
                  <a:schemeClr val="bg1"/>
                </a:solidFill>
              </a:rPr>
              <a:t>51</a:t>
            </a:r>
          </a:p>
          <a:p>
            <a:pPr algn="ctr"/>
            <a:r>
              <a:rPr lang="en-US" sz="800">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5232206" y="2246533"/>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102</a:t>
            </a:r>
          </a:p>
          <a:p>
            <a:pPr algn="ctr"/>
            <a:r>
              <a:rPr lang="en-US" sz="800">
                <a:solidFill>
                  <a:schemeClr val="bg1"/>
                </a:solidFill>
              </a:rPr>
              <a:t>102</a:t>
            </a:r>
          </a:p>
          <a:p>
            <a:pPr algn="ctr"/>
            <a:r>
              <a:rPr lang="en-US" sz="800">
                <a:solidFill>
                  <a:schemeClr val="bg1"/>
                </a:solidFill>
              </a:rPr>
              <a:t>102</a:t>
            </a:r>
          </a:p>
          <a:p>
            <a:pPr algn="ctr"/>
            <a:r>
              <a:rPr lang="en-US" sz="800">
                <a:solidFill>
                  <a:schemeClr val="bg1"/>
                </a:solidFill>
              </a:rPr>
              <a:t>102</a:t>
            </a:r>
          </a:p>
          <a:p>
            <a:pPr algn="ctr"/>
            <a:endParaRPr lang="en-US" sz="800">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5225411" y="1330325"/>
            <a:ext cx="1545229" cy="307777"/>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5232206" y="2761094"/>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152</a:t>
            </a:r>
          </a:p>
          <a:p>
            <a:pPr algn="ctr"/>
            <a:r>
              <a:rPr lang="en-US" sz="800">
                <a:solidFill>
                  <a:schemeClr val="bg1"/>
                </a:solidFill>
              </a:rPr>
              <a:t>152</a:t>
            </a:r>
          </a:p>
          <a:p>
            <a:pPr algn="ctr"/>
            <a:r>
              <a:rPr lang="en-US" sz="800">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5232206" y="3275656"/>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ysClr val="windowText" lastClr="000000"/>
                </a:solidFill>
              </a:rPr>
              <a:t>178</a:t>
            </a:r>
          </a:p>
          <a:p>
            <a:pPr algn="ctr"/>
            <a:r>
              <a:rPr lang="en-US" sz="800">
                <a:solidFill>
                  <a:sysClr val="windowText" lastClr="000000"/>
                </a:solidFill>
              </a:rPr>
              <a:t>178</a:t>
            </a:r>
          </a:p>
          <a:p>
            <a:pPr algn="ctr"/>
            <a:r>
              <a:rPr lang="en-US" sz="800">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5232206" y="3790216"/>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tx1"/>
                </a:solidFill>
              </a:rPr>
              <a:t>229</a:t>
            </a:r>
          </a:p>
          <a:p>
            <a:pPr algn="ctr"/>
            <a:r>
              <a:rPr lang="en-US" sz="800">
                <a:solidFill>
                  <a:schemeClr val="tx1"/>
                </a:solidFill>
              </a:rPr>
              <a:t>229</a:t>
            </a:r>
          </a:p>
          <a:p>
            <a:pPr algn="ctr"/>
            <a:r>
              <a:rPr lang="en-US" sz="800">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6203979" y="2852903"/>
            <a:ext cx="1253995" cy="237066"/>
          </a:xfrm>
          <a:prstGeom prst="rect">
            <a:avLst/>
          </a:prstGeom>
          <a:noFill/>
        </p:spPr>
        <p:txBody>
          <a:bodyPr wrap="square" lIns="54610" tIns="54610" rIns="54610" bIns="54610" rtlCol="0" anchor="ctr">
            <a:noAutofit/>
          </a:bodyPr>
          <a:lstStyle/>
          <a:p>
            <a:pPr algn="l">
              <a:spcAft>
                <a:spcPts val="600"/>
              </a:spcAft>
            </a:pPr>
            <a:r>
              <a:rPr lang="en-US" sz="1000"/>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6203979" y="1830789"/>
            <a:ext cx="1253995" cy="237066"/>
          </a:xfrm>
          <a:prstGeom prst="rect">
            <a:avLst/>
          </a:prstGeom>
          <a:noFill/>
        </p:spPr>
        <p:txBody>
          <a:bodyPr wrap="square" lIns="54610" tIns="54610" rIns="54610" bIns="54610" rtlCol="0" anchor="ctr">
            <a:noAutofit/>
          </a:bodyPr>
          <a:lstStyle/>
          <a:p>
            <a:pPr algn="l">
              <a:spcAft>
                <a:spcPts val="600"/>
              </a:spcAft>
            </a:pPr>
            <a:r>
              <a:rPr lang="en-US" sz="1000"/>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6203979" y="3363960"/>
            <a:ext cx="1253995" cy="237066"/>
          </a:xfrm>
          <a:prstGeom prst="rect">
            <a:avLst/>
          </a:prstGeom>
          <a:noFill/>
        </p:spPr>
        <p:txBody>
          <a:bodyPr wrap="square" lIns="54610" tIns="54610" rIns="54610" bIns="54610" rtlCol="0" anchor="ctr">
            <a:noAutofit/>
          </a:bodyPr>
          <a:lstStyle/>
          <a:p>
            <a:pPr algn="l">
              <a:spcAft>
                <a:spcPts val="600"/>
              </a:spcAft>
            </a:pPr>
            <a:r>
              <a:rPr lang="en-US" sz="1000"/>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6203979" y="3875017"/>
            <a:ext cx="1253995" cy="237066"/>
          </a:xfrm>
          <a:prstGeom prst="rect">
            <a:avLst/>
          </a:prstGeom>
          <a:noFill/>
        </p:spPr>
        <p:txBody>
          <a:bodyPr wrap="square" lIns="54610" tIns="54610" rIns="54610" bIns="54610" rtlCol="0" anchor="ctr">
            <a:noAutofit/>
          </a:bodyPr>
          <a:lstStyle/>
          <a:p>
            <a:pPr algn="l">
              <a:spcAft>
                <a:spcPts val="600"/>
              </a:spcAft>
            </a:pPr>
            <a:r>
              <a:rPr lang="en-US" sz="1000"/>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6203979" y="2341846"/>
            <a:ext cx="1253995" cy="237066"/>
          </a:xfrm>
          <a:prstGeom prst="rect">
            <a:avLst/>
          </a:prstGeom>
          <a:noFill/>
        </p:spPr>
        <p:txBody>
          <a:bodyPr wrap="square" lIns="54610" tIns="54610" rIns="54610" bIns="54610" rtlCol="0" anchor="ctr">
            <a:noAutofit/>
          </a:bodyPr>
          <a:lstStyle/>
          <a:p>
            <a:pPr algn="l">
              <a:spcAft>
                <a:spcPts val="600"/>
              </a:spcAft>
            </a:pPr>
            <a:r>
              <a:rPr lang="en-US" sz="1000"/>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7170486" y="2656172"/>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US" sz="800">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9170077" y="2656172"/>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US" sz="800">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8028290" y="2743862"/>
            <a:ext cx="1568421" cy="237066"/>
          </a:xfrm>
          <a:prstGeom prst="rect">
            <a:avLst/>
          </a:prstGeom>
          <a:noFill/>
        </p:spPr>
        <p:txBody>
          <a:bodyPr wrap="square" lIns="54610" tIns="54610" rIns="54610" bIns="54610" rtlCol="0" anchor="ctr">
            <a:noAutofit/>
          </a:bodyPr>
          <a:lstStyle/>
          <a:p>
            <a:pPr algn="l">
              <a:spcAft>
                <a:spcPts val="600"/>
              </a:spcAft>
            </a:pPr>
            <a:r>
              <a:rPr lang="en-US" sz="1000"/>
              <a:t>Purple/</a:t>
            </a:r>
            <a:br>
              <a:rPr lang="en-US" sz="1000"/>
            </a:br>
            <a:r>
              <a:rPr lang="en-US" sz="1000"/>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10053992" y="2743862"/>
            <a:ext cx="1709098" cy="237066"/>
          </a:xfrm>
          <a:prstGeom prst="rect">
            <a:avLst/>
          </a:prstGeom>
          <a:noFill/>
        </p:spPr>
        <p:txBody>
          <a:bodyPr wrap="square" lIns="54610" tIns="54610" rIns="54610" bIns="54610" rtlCol="0" anchor="ctr">
            <a:noAutofit/>
          </a:bodyPr>
          <a:lstStyle/>
          <a:p>
            <a:pPr algn="l">
              <a:spcAft>
                <a:spcPts val="600"/>
              </a:spcAft>
            </a:pPr>
            <a:r>
              <a:rPr lang="en-US" sz="1000"/>
              <a:t>Pacific/</a:t>
            </a:r>
            <a:br>
              <a:rPr lang="en-US" sz="1000"/>
            </a:br>
            <a:r>
              <a:rPr lang="en-US" sz="1000"/>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7146554" y="1298952"/>
            <a:ext cx="4047046" cy="1269578"/>
          </a:xfrm>
          <a:prstGeom prst="rect">
            <a:avLst/>
          </a:prstGeom>
          <a:noFill/>
        </p:spPr>
        <p:txBody>
          <a:bodyPr wrap="square" lIns="0" tIns="0" rIns="0" bIns="0" rtlCol="0">
            <a:spAutoFit/>
          </a:bodyPr>
          <a:lstStyle/>
          <a:p>
            <a:pPr algn="l">
              <a:spcAft>
                <a:spcPts val="300"/>
              </a:spcAft>
            </a:pPr>
            <a:r>
              <a:rPr lang="en-US" sz="1000" b="1">
                <a:solidFill>
                  <a:sysClr val="windowText" lastClr="000000"/>
                </a:solidFill>
              </a:rPr>
              <a:t>Gradients</a:t>
            </a:r>
          </a:p>
          <a:p>
            <a:pPr marL="171450" indent="-171450" algn="l">
              <a:spcAft>
                <a:spcPts val="300"/>
              </a:spcAft>
              <a:buFont typeface="Arial" panose="020B0604020202020204" pitchFamily="34" charset="0"/>
              <a:buChar char="•"/>
            </a:pPr>
            <a:r>
              <a:rPr lang="en-US" sz="1000" b="0">
                <a:solidFill>
                  <a:sysClr val="windowText" lastClr="000000"/>
                </a:solidFill>
              </a:rPr>
              <a:t>The colors are applied at both ends of the gradient, at 0% and 100% locations</a:t>
            </a:r>
          </a:p>
          <a:p>
            <a:pPr marL="171450" indent="-171450" algn="l">
              <a:spcAft>
                <a:spcPts val="300"/>
              </a:spcAft>
              <a:buFont typeface="Arial" panose="020B0604020202020204" pitchFamily="34" charset="0"/>
              <a:buChar char="•"/>
            </a:pPr>
            <a:r>
              <a:rPr lang="en-US" sz="1000" b="0">
                <a:solidFill>
                  <a:sysClr val="windowText" lastClr="000000"/>
                </a:solidFill>
              </a:rPr>
              <a:t>The mid-point is at 50%</a:t>
            </a:r>
          </a:p>
          <a:p>
            <a:pPr marL="171450" indent="-171450" algn="l">
              <a:spcAft>
                <a:spcPts val="300"/>
              </a:spcAft>
              <a:buFont typeface="Arial" panose="020B0604020202020204" pitchFamily="34" charset="0"/>
              <a:buChar char="•"/>
            </a:pPr>
            <a:r>
              <a:rPr lang="en-US" sz="1000" b="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US" sz="1000" b="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US" sz="1000" b="0">
                <a:solidFill>
                  <a:sysClr val="windowText" lastClr="000000"/>
                </a:solidFill>
              </a:rPr>
              <a:t>Do not create new gradients; use only the gradients shown here</a:t>
            </a: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5225411" y="4304594"/>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tx1"/>
                </a:solidFill>
              </a:rPr>
              <a:t>255</a:t>
            </a:r>
          </a:p>
          <a:p>
            <a:pPr algn="ctr"/>
            <a:r>
              <a:rPr lang="en-US" sz="800">
                <a:solidFill>
                  <a:schemeClr val="tx1"/>
                </a:solidFill>
              </a:rPr>
              <a:t>255</a:t>
            </a:r>
          </a:p>
          <a:p>
            <a:pPr algn="ctr"/>
            <a:r>
              <a:rPr lang="en-US" sz="800">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6197184" y="4389395"/>
            <a:ext cx="1253995" cy="237066"/>
          </a:xfrm>
          <a:prstGeom prst="rect">
            <a:avLst/>
          </a:prstGeom>
          <a:noFill/>
        </p:spPr>
        <p:txBody>
          <a:bodyPr wrap="square" lIns="54610" tIns="54610" rIns="54610" bIns="54610" rtlCol="0" anchor="ctr">
            <a:noAutofit/>
          </a:bodyPr>
          <a:lstStyle/>
          <a:p>
            <a:pPr algn="l">
              <a:spcAft>
                <a:spcPts val="600"/>
              </a:spcAft>
            </a:pPr>
            <a:r>
              <a:rPr lang="en-US" sz="1000"/>
              <a:t>White</a:t>
            </a:r>
          </a:p>
        </p:txBody>
      </p:sp>
      <p:sp>
        <p:nvSpPr>
          <p:cNvPr id="73" name="TextBox 72">
            <a:extLst>
              <a:ext uri="{FF2B5EF4-FFF2-40B4-BE49-F238E27FC236}">
                <a16:creationId xmlns:a16="http://schemas.microsoft.com/office/drawing/2014/main" id="{66117D9B-6EF8-4B36-A112-FD6D19D0AE23}"/>
              </a:ext>
            </a:extLst>
          </p:cNvPr>
          <p:cNvSpPr txBox="1"/>
          <p:nvPr userDrawn="1"/>
        </p:nvSpPr>
        <p:spPr>
          <a:xfrm>
            <a:off x="7146554" y="3336981"/>
            <a:ext cx="1194238" cy="153888"/>
          </a:xfrm>
          <a:prstGeom prst="rect">
            <a:avLst/>
          </a:prstGeom>
          <a:noFill/>
        </p:spPr>
        <p:txBody>
          <a:bodyPr wrap="none" lIns="0" tIns="0" rIns="0" bIns="0" rtlCol="0">
            <a:noAutofit/>
          </a:bodyPr>
          <a:lstStyle/>
          <a:p>
            <a:pPr algn="l">
              <a:spcAft>
                <a:spcPts val="600"/>
              </a:spcAft>
            </a:pPr>
            <a:r>
              <a:rPr lang="en-US" sz="1000" b="1">
                <a:solidFill>
                  <a:sysClr val="windowText" lastClr="000000"/>
                </a:solidFill>
              </a:rPr>
              <a:t>Traffic Light Palette</a:t>
            </a:r>
            <a:endParaRPr lang="en-US" sz="1000" b="0">
              <a:solidFill>
                <a:sysClr val="windowText" lastClr="000000"/>
              </a:solidFill>
            </a:endParaRPr>
          </a:p>
        </p:txBody>
      </p:sp>
      <p:sp>
        <p:nvSpPr>
          <p:cNvPr id="101" name="Rectangle 100">
            <a:extLst>
              <a:ext uri="{FF2B5EF4-FFF2-40B4-BE49-F238E27FC236}">
                <a16:creationId xmlns:a16="http://schemas.microsoft.com/office/drawing/2014/main" id="{8629CA1F-9C19-4EBE-AACF-DD30D2A7CB9D}"/>
              </a:ext>
            </a:extLst>
          </p:cNvPr>
          <p:cNvSpPr>
            <a:spLocks/>
          </p:cNvSpPr>
          <p:nvPr userDrawn="1"/>
        </p:nvSpPr>
        <p:spPr>
          <a:xfrm>
            <a:off x="9353776" y="3589581"/>
            <a:ext cx="839614"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38</a:t>
            </a:r>
          </a:p>
          <a:p>
            <a:pPr algn="ctr"/>
            <a:r>
              <a:rPr lang="en-US" sz="800">
                <a:solidFill>
                  <a:schemeClr val="bg1"/>
                </a:solidFill>
              </a:rPr>
              <a:t>153</a:t>
            </a:r>
          </a:p>
          <a:p>
            <a:pPr algn="ctr"/>
            <a:r>
              <a:rPr lang="en-US" sz="800">
                <a:solidFill>
                  <a:schemeClr val="bg1"/>
                </a:solidFill>
              </a:rPr>
              <a:t>36</a:t>
            </a:r>
          </a:p>
        </p:txBody>
      </p:sp>
      <p:sp>
        <p:nvSpPr>
          <p:cNvPr id="102" name="Rectangle 101">
            <a:extLst>
              <a:ext uri="{FF2B5EF4-FFF2-40B4-BE49-F238E27FC236}">
                <a16:creationId xmlns:a16="http://schemas.microsoft.com/office/drawing/2014/main" id="{38F50825-9522-489D-AFE6-03DCC983AE45}"/>
              </a:ext>
            </a:extLst>
          </p:cNvPr>
          <p:cNvSpPr>
            <a:spLocks/>
          </p:cNvSpPr>
          <p:nvPr userDrawn="1"/>
        </p:nvSpPr>
        <p:spPr>
          <a:xfrm>
            <a:off x="8262131" y="3589581"/>
            <a:ext cx="839614"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241</a:t>
            </a:r>
          </a:p>
          <a:p>
            <a:pPr algn="ctr"/>
            <a:r>
              <a:rPr lang="en-US" sz="800">
                <a:solidFill>
                  <a:schemeClr val="bg1"/>
                </a:solidFill>
              </a:rPr>
              <a:t>196</a:t>
            </a:r>
          </a:p>
          <a:p>
            <a:pPr algn="ctr"/>
            <a:r>
              <a:rPr lang="en-US" sz="800">
                <a:solidFill>
                  <a:schemeClr val="bg1"/>
                </a:solidFill>
              </a:rPr>
              <a:t>77</a:t>
            </a:r>
          </a:p>
        </p:txBody>
      </p:sp>
      <p:sp>
        <p:nvSpPr>
          <p:cNvPr id="103" name="Rectangle 102">
            <a:extLst>
              <a:ext uri="{FF2B5EF4-FFF2-40B4-BE49-F238E27FC236}">
                <a16:creationId xmlns:a16="http://schemas.microsoft.com/office/drawing/2014/main" id="{920DF8B8-BB57-4FAB-8303-1EA0BDA6B7F5}"/>
              </a:ext>
            </a:extLst>
          </p:cNvPr>
          <p:cNvSpPr>
            <a:spLocks/>
          </p:cNvSpPr>
          <p:nvPr userDrawn="1"/>
        </p:nvSpPr>
        <p:spPr>
          <a:xfrm>
            <a:off x="7170486" y="3589581"/>
            <a:ext cx="839614"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237</a:t>
            </a:r>
          </a:p>
          <a:p>
            <a:pPr algn="ctr"/>
            <a:r>
              <a:rPr lang="en-US" sz="800">
                <a:solidFill>
                  <a:schemeClr val="bg1"/>
                </a:solidFill>
              </a:rPr>
              <a:t>33</a:t>
            </a:r>
          </a:p>
          <a:p>
            <a:pPr algn="ctr"/>
            <a:r>
              <a:rPr lang="en-US" sz="800">
                <a:solidFill>
                  <a:schemeClr val="bg1"/>
                </a:solidFill>
              </a:rPr>
              <a:t>36</a:t>
            </a:r>
          </a:p>
        </p:txBody>
      </p:sp>
      <p:sp>
        <p:nvSpPr>
          <p:cNvPr id="104" name="TextBox 103">
            <a:extLst>
              <a:ext uri="{FF2B5EF4-FFF2-40B4-BE49-F238E27FC236}">
                <a16:creationId xmlns:a16="http://schemas.microsoft.com/office/drawing/2014/main" id="{0E284CC6-D89E-4E2E-9C1A-D2D015D4CCE1}"/>
              </a:ext>
            </a:extLst>
          </p:cNvPr>
          <p:cNvSpPr txBox="1"/>
          <p:nvPr userDrawn="1"/>
        </p:nvSpPr>
        <p:spPr>
          <a:xfrm>
            <a:off x="7146553" y="4285684"/>
            <a:ext cx="4159622" cy="626317"/>
          </a:xfrm>
          <a:prstGeom prst="rect">
            <a:avLst/>
          </a:prstGeom>
          <a:noFill/>
        </p:spPr>
        <p:txBody>
          <a:bodyPr wrap="square" lIns="0" tIns="0" rIns="0" bIns="0" rtlCol="0">
            <a:noAutofit/>
          </a:bodyPr>
          <a:lstStyle/>
          <a:p>
            <a:pPr algn="l">
              <a:spcAft>
                <a:spcPts val="600"/>
              </a:spcAft>
            </a:pPr>
            <a:r>
              <a:rPr lang="en-US" sz="1000" b="1">
                <a:solidFill>
                  <a:sysClr val="windowText" lastClr="000000"/>
                </a:solidFill>
              </a:rPr>
              <a:t>Potential chart color order</a:t>
            </a:r>
          </a:p>
          <a:p>
            <a:pPr marL="171450" indent="-171450" algn="l">
              <a:spcAft>
                <a:spcPts val="300"/>
              </a:spcAft>
              <a:buFont typeface="Arial" panose="020B0604020202020204" pitchFamily="34" charset="0"/>
              <a:buChar char="•"/>
            </a:pPr>
            <a:r>
              <a:rPr lang="en-US" sz="1000" b="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1000" b="0">
                <a:solidFill>
                  <a:sysClr val="windowText" lastClr="000000"/>
                </a:solidFill>
              </a:rPr>
              <a:t>Mix light, mid and dark tones within data sets</a:t>
            </a:r>
          </a:p>
        </p:txBody>
      </p:sp>
      <p:cxnSp>
        <p:nvCxnSpPr>
          <p:cNvPr id="105" name="Straight Connector 104">
            <a:extLst>
              <a:ext uri="{FF2B5EF4-FFF2-40B4-BE49-F238E27FC236}">
                <a16:creationId xmlns:a16="http://schemas.microsoft.com/office/drawing/2014/main" id="{32E93FD9-5621-45B8-BDA7-4C88B41DB4D9}"/>
              </a:ext>
            </a:extLst>
          </p:cNvPr>
          <p:cNvCxnSpPr/>
          <p:nvPr userDrawn="1"/>
        </p:nvCxnSpPr>
        <p:spPr>
          <a:xfrm>
            <a:off x="7170486" y="324260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F7303C-5EE8-4FA6-A437-87F2BF61E6C8}"/>
              </a:ext>
            </a:extLst>
          </p:cNvPr>
          <p:cNvCxnSpPr/>
          <p:nvPr userDrawn="1"/>
        </p:nvCxnSpPr>
        <p:spPr>
          <a:xfrm>
            <a:off x="7170486" y="417664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C72177-73C5-408A-8C21-86379F35DFDA}"/>
              </a:ext>
            </a:extLst>
          </p:cNvPr>
          <p:cNvGrpSpPr/>
          <p:nvPr userDrawn="1"/>
        </p:nvGrpSpPr>
        <p:grpSpPr>
          <a:xfrm>
            <a:off x="7170486" y="5015319"/>
            <a:ext cx="4023114" cy="868052"/>
            <a:chOff x="6942744" y="5227726"/>
            <a:chExt cx="6397168" cy="1380293"/>
          </a:xfrm>
        </p:grpSpPr>
        <p:sp>
          <p:nvSpPr>
            <p:cNvPr id="108" name="Rectangle 107">
              <a:extLst>
                <a:ext uri="{FF2B5EF4-FFF2-40B4-BE49-F238E27FC236}">
                  <a16:creationId xmlns:a16="http://schemas.microsoft.com/office/drawing/2014/main" id="{09C4E567-3FDF-4915-8D1F-4D3869F8570F}"/>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30</a:t>
              </a:r>
            </a:p>
            <a:p>
              <a:pPr algn="ctr"/>
              <a:r>
                <a:rPr lang="en-US" sz="800">
                  <a:solidFill>
                    <a:schemeClr val="bg1"/>
                  </a:solidFill>
                </a:rPr>
                <a:t>73</a:t>
              </a:r>
            </a:p>
            <a:p>
              <a:pPr algn="ctr"/>
              <a:r>
                <a:rPr lang="en-US" sz="800">
                  <a:solidFill>
                    <a:schemeClr val="bg1"/>
                  </a:solidFill>
                </a:rPr>
                <a:t>226</a:t>
              </a:r>
            </a:p>
          </p:txBody>
        </p:sp>
        <p:sp>
          <p:nvSpPr>
            <p:cNvPr id="109" name="Rectangle 108">
              <a:extLst>
                <a:ext uri="{FF2B5EF4-FFF2-40B4-BE49-F238E27FC236}">
                  <a16:creationId xmlns:a16="http://schemas.microsoft.com/office/drawing/2014/main" id="{2DA33985-45D0-4046-B44C-8DCBCFFD86AC}"/>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0</a:t>
              </a:r>
            </a:p>
            <a:p>
              <a:pPr algn="ctr"/>
              <a:r>
                <a:rPr lang="en-US" sz="800">
                  <a:solidFill>
                    <a:schemeClr val="bg1"/>
                  </a:solidFill>
                </a:rPr>
                <a:t>51</a:t>
              </a:r>
            </a:p>
            <a:p>
              <a:pPr algn="ctr"/>
              <a:r>
                <a:rPr lang="en-US" sz="800">
                  <a:solidFill>
                    <a:schemeClr val="bg1"/>
                  </a:solidFill>
                </a:rPr>
                <a:t>141</a:t>
              </a:r>
            </a:p>
          </p:txBody>
        </p:sp>
        <p:sp>
          <p:nvSpPr>
            <p:cNvPr id="110" name="Rectangle 109">
              <a:extLst>
                <a:ext uri="{FF2B5EF4-FFF2-40B4-BE49-F238E27FC236}">
                  <a16:creationId xmlns:a16="http://schemas.microsoft.com/office/drawing/2014/main" id="{60024D76-5422-4C07-A547-F2C593130265}"/>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ysClr val="windowText" lastClr="000000"/>
                  </a:solidFill>
                </a:rPr>
                <a:t>118</a:t>
              </a:r>
            </a:p>
            <a:p>
              <a:pPr algn="ctr"/>
              <a:r>
                <a:rPr lang="en-US" sz="800">
                  <a:solidFill>
                    <a:sysClr val="windowText" lastClr="000000"/>
                  </a:solidFill>
                </a:rPr>
                <a:t>210</a:t>
              </a:r>
            </a:p>
            <a:p>
              <a:pPr algn="ctr"/>
              <a:r>
                <a:rPr lang="en-US" sz="800">
                  <a:solidFill>
                    <a:sysClr val="windowText" lastClr="000000"/>
                  </a:solidFill>
                </a:rPr>
                <a:t>255</a:t>
              </a:r>
            </a:p>
          </p:txBody>
        </p:sp>
        <p:sp>
          <p:nvSpPr>
            <p:cNvPr id="111" name="Rectangle 110">
              <a:extLst>
                <a:ext uri="{FF2B5EF4-FFF2-40B4-BE49-F238E27FC236}">
                  <a16:creationId xmlns:a16="http://schemas.microsoft.com/office/drawing/2014/main" id="{06E42AD4-4E53-43DB-966B-14EA0ED3E458}"/>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180</a:t>
              </a:r>
            </a:p>
            <a:p>
              <a:pPr algn="ctr"/>
              <a:r>
                <a:rPr lang="en-US" sz="800">
                  <a:solidFill>
                    <a:schemeClr val="bg1"/>
                  </a:solidFill>
                </a:rPr>
                <a:t>151</a:t>
              </a:r>
            </a:p>
            <a:p>
              <a:pPr algn="ctr"/>
              <a:r>
                <a:rPr lang="en-US" sz="800">
                  <a:solidFill>
                    <a:schemeClr val="bg1"/>
                  </a:solidFill>
                </a:rPr>
                <a:t>255</a:t>
              </a:r>
            </a:p>
          </p:txBody>
        </p:sp>
        <p:sp>
          <p:nvSpPr>
            <p:cNvPr id="112" name="Rectangle 111">
              <a:extLst>
                <a:ext uri="{FF2B5EF4-FFF2-40B4-BE49-F238E27FC236}">
                  <a16:creationId xmlns:a16="http://schemas.microsoft.com/office/drawing/2014/main" id="{3123BFF0-C9BC-4A9F-8C1A-6677CDC1F631}"/>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253</a:t>
              </a:r>
            </a:p>
            <a:p>
              <a:pPr algn="ctr"/>
              <a:r>
                <a:rPr lang="en-US" sz="800">
                  <a:solidFill>
                    <a:schemeClr val="bg1"/>
                  </a:solidFill>
                </a:rPr>
                <a:t>52</a:t>
              </a:r>
            </a:p>
            <a:p>
              <a:pPr algn="ctr"/>
              <a:r>
                <a:rPr lang="en-US" sz="800">
                  <a:solidFill>
                    <a:schemeClr val="bg1"/>
                  </a:solidFill>
                </a:rPr>
                <a:t>156</a:t>
              </a:r>
            </a:p>
          </p:txBody>
        </p:sp>
        <p:sp>
          <p:nvSpPr>
            <p:cNvPr id="113" name="Rectangle 112">
              <a:extLst>
                <a:ext uri="{FF2B5EF4-FFF2-40B4-BE49-F238E27FC236}">
                  <a16:creationId xmlns:a16="http://schemas.microsoft.com/office/drawing/2014/main" id="{2B91896C-FA19-4C29-A6A4-8285D7F3418C}"/>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114</a:t>
              </a:r>
            </a:p>
            <a:p>
              <a:pPr algn="ctr"/>
              <a:r>
                <a:rPr lang="en-US" sz="800">
                  <a:solidFill>
                    <a:schemeClr val="bg1"/>
                  </a:solidFill>
                </a:rPr>
                <a:t>19</a:t>
              </a:r>
            </a:p>
            <a:p>
              <a:pPr algn="ctr"/>
              <a:r>
                <a:rPr lang="en-US" sz="800">
                  <a:solidFill>
                    <a:schemeClr val="bg1"/>
                  </a:solidFill>
                </a:rPr>
                <a:t>234</a:t>
              </a:r>
            </a:p>
          </p:txBody>
        </p:sp>
        <p:sp>
          <p:nvSpPr>
            <p:cNvPr id="114" name="Rectangle 113">
              <a:extLst>
                <a:ext uri="{FF2B5EF4-FFF2-40B4-BE49-F238E27FC236}">
                  <a16:creationId xmlns:a16="http://schemas.microsoft.com/office/drawing/2014/main" id="{48E4376B-58CB-4B0E-AB7F-3AF61E7659F9}"/>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255</a:t>
              </a:r>
            </a:p>
            <a:p>
              <a:pPr algn="ctr"/>
              <a:r>
                <a:rPr lang="en-US" sz="800">
                  <a:solidFill>
                    <a:schemeClr val="bg1"/>
                  </a:solidFill>
                </a:rPr>
                <a:t>163</a:t>
              </a:r>
            </a:p>
            <a:p>
              <a:pPr algn="ctr"/>
              <a:r>
                <a:rPr lang="en-US" sz="800">
                  <a:solidFill>
                    <a:schemeClr val="bg1"/>
                  </a:solidFill>
                </a:rPr>
                <a:t>218</a:t>
              </a:r>
            </a:p>
          </p:txBody>
        </p:sp>
        <p:sp>
          <p:nvSpPr>
            <p:cNvPr id="115" name="Rectangle 114">
              <a:extLst>
                <a:ext uri="{FF2B5EF4-FFF2-40B4-BE49-F238E27FC236}">
                  <a16:creationId xmlns:a16="http://schemas.microsoft.com/office/drawing/2014/main" id="{6CCBC42E-797C-4CB6-8C59-2D6FCDDB1F33}"/>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0</a:t>
              </a:r>
            </a:p>
            <a:p>
              <a:pPr algn="ctr"/>
              <a:r>
                <a:rPr lang="en-US" sz="800">
                  <a:solidFill>
                    <a:schemeClr val="bg1"/>
                  </a:solidFill>
                </a:rPr>
                <a:t>192</a:t>
              </a:r>
            </a:p>
            <a:p>
              <a:pPr algn="ctr"/>
              <a:r>
                <a:rPr lang="en-US" sz="800">
                  <a:solidFill>
                    <a:schemeClr val="bg1"/>
                  </a:solidFill>
                </a:rPr>
                <a:t>174</a:t>
              </a:r>
            </a:p>
          </p:txBody>
        </p:sp>
        <p:sp>
          <p:nvSpPr>
            <p:cNvPr id="116" name="Rectangle 115">
              <a:extLst>
                <a:ext uri="{FF2B5EF4-FFF2-40B4-BE49-F238E27FC236}">
                  <a16:creationId xmlns:a16="http://schemas.microsoft.com/office/drawing/2014/main" id="{691DA2AF-1629-48DB-9571-C0A4059F3B38}"/>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ysClr val="windowText" lastClr="000000"/>
                  </a:solidFill>
                </a:rPr>
                <a:t>99</a:t>
              </a:r>
            </a:p>
            <a:p>
              <a:pPr algn="ctr"/>
              <a:r>
                <a:rPr lang="en-US" sz="800">
                  <a:solidFill>
                    <a:sysClr val="windowText" lastClr="000000"/>
                  </a:solidFill>
                </a:rPr>
                <a:t>235</a:t>
              </a:r>
            </a:p>
            <a:p>
              <a:pPr algn="ctr"/>
              <a:r>
                <a:rPr lang="en-US" sz="800">
                  <a:solidFill>
                    <a:sysClr val="windowText" lastClr="000000"/>
                  </a:solidFill>
                </a:rPr>
                <a:t>218</a:t>
              </a:r>
            </a:p>
          </p:txBody>
        </p:sp>
        <p:sp>
          <p:nvSpPr>
            <p:cNvPr id="117" name="Rectangle 116">
              <a:extLst>
                <a:ext uri="{FF2B5EF4-FFF2-40B4-BE49-F238E27FC236}">
                  <a16:creationId xmlns:a16="http://schemas.microsoft.com/office/drawing/2014/main" id="{7004D9F3-522B-4798-8584-5DAEBCA82D69}"/>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0</a:t>
              </a:r>
            </a:p>
            <a:p>
              <a:pPr algn="ctr"/>
              <a:r>
                <a:rPr lang="en-US" sz="800">
                  <a:solidFill>
                    <a:schemeClr val="bg1"/>
                  </a:solidFill>
                </a:rPr>
                <a:t>184</a:t>
              </a:r>
            </a:p>
            <a:p>
              <a:pPr algn="ctr"/>
              <a:r>
                <a:rPr lang="en-US" sz="800">
                  <a:solidFill>
                    <a:schemeClr val="bg1"/>
                  </a:solidFill>
                </a:rPr>
                <a:t>245</a:t>
              </a:r>
            </a:p>
          </p:txBody>
        </p:sp>
        <p:sp>
          <p:nvSpPr>
            <p:cNvPr id="118" name="Rectangle 117">
              <a:extLst>
                <a:ext uri="{FF2B5EF4-FFF2-40B4-BE49-F238E27FC236}">
                  <a16:creationId xmlns:a16="http://schemas.microsoft.com/office/drawing/2014/main" id="{DDFAE922-1756-4DBB-9867-8AF985CB3C58}"/>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81</a:t>
              </a:r>
            </a:p>
            <a:p>
              <a:pPr algn="ctr"/>
              <a:r>
                <a:rPr lang="en-US" sz="800">
                  <a:solidFill>
                    <a:schemeClr val="bg1"/>
                  </a:solidFill>
                </a:rPr>
                <a:t>13</a:t>
              </a:r>
            </a:p>
            <a:p>
              <a:pPr algn="ctr"/>
              <a:r>
                <a:rPr lang="en-US" sz="800">
                  <a:solidFill>
                    <a:schemeClr val="bg1"/>
                  </a:solidFill>
                </a:rPr>
                <a:t>188</a:t>
              </a:r>
            </a:p>
          </p:txBody>
        </p:sp>
        <p:sp>
          <p:nvSpPr>
            <p:cNvPr id="119" name="Rectangle 118">
              <a:extLst>
                <a:ext uri="{FF2B5EF4-FFF2-40B4-BE49-F238E27FC236}">
                  <a16:creationId xmlns:a16="http://schemas.microsoft.com/office/drawing/2014/main" id="{88FF5845-C594-4FAB-AA8F-EA33A333B321}"/>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9</a:t>
              </a:r>
            </a:p>
            <a:p>
              <a:pPr algn="ctr"/>
              <a:r>
                <a:rPr lang="en-US" sz="800">
                  <a:solidFill>
                    <a:schemeClr val="bg1"/>
                  </a:solidFill>
                </a:rPr>
                <a:t>142</a:t>
              </a:r>
            </a:p>
            <a:p>
              <a:pPr algn="ctr"/>
              <a:r>
                <a:rPr lang="en-US" sz="800">
                  <a:solidFill>
                    <a:schemeClr val="bg1"/>
                  </a:solidFill>
                </a:rPr>
                <a:t>126</a:t>
              </a:r>
            </a:p>
          </p:txBody>
        </p:sp>
        <p:sp>
          <p:nvSpPr>
            <p:cNvPr id="120" name="Rectangle 119">
              <a:extLst>
                <a:ext uri="{FF2B5EF4-FFF2-40B4-BE49-F238E27FC236}">
                  <a16:creationId xmlns:a16="http://schemas.microsoft.com/office/drawing/2014/main" id="{BDF8DBD9-3426-4B1A-A0E8-1F5F3DA02FE2}"/>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102</a:t>
              </a:r>
            </a:p>
            <a:p>
              <a:pPr algn="ctr"/>
              <a:r>
                <a:rPr lang="en-US" sz="800">
                  <a:solidFill>
                    <a:schemeClr val="bg1"/>
                  </a:solidFill>
                </a:rPr>
                <a:t>102</a:t>
              </a:r>
            </a:p>
            <a:p>
              <a:pPr algn="ctr"/>
              <a:r>
                <a:rPr lang="en-US" sz="800">
                  <a:solidFill>
                    <a:schemeClr val="bg1"/>
                  </a:solidFill>
                </a:rPr>
                <a:t>102</a:t>
              </a:r>
            </a:p>
          </p:txBody>
        </p:sp>
        <p:sp>
          <p:nvSpPr>
            <p:cNvPr id="121" name="Rectangle 120">
              <a:extLst>
                <a:ext uri="{FF2B5EF4-FFF2-40B4-BE49-F238E27FC236}">
                  <a16:creationId xmlns:a16="http://schemas.microsoft.com/office/drawing/2014/main" id="{7F2702EE-4E6E-4980-B5D2-9FC76A136BA8}"/>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US" sz="800">
                  <a:solidFill>
                    <a:schemeClr val="bg1"/>
                  </a:solidFill>
                </a:rPr>
                <a:t>171</a:t>
              </a:r>
            </a:p>
            <a:p>
              <a:pPr algn="ctr"/>
              <a:r>
                <a:rPr lang="en-US" sz="800">
                  <a:solidFill>
                    <a:schemeClr val="bg1"/>
                  </a:solidFill>
                </a:rPr>
                <a:t>13</a:t>
              </a:r>
            </a:p>
            <a:p>
              <a:pPr algn="ctr"/>
              <a:r>
                <a:rPr lang="en-US" sz="800">
                  <a:solidFill>
                    <a:schemeClr val="bg1"/>
                  </a:solidFill>
                </a:rPr>
                <a:t>130</a:t>
              </a:r>
            </a:p>
          </p:txBody>
        </p:sp>
      </p:grpSp>
    </p:spTree>
    <p:extLst>
      <p:ext uri="{BB962C8B-B14F-4D97-AF65-F5344CB8AC3E}">
        <p14:creationId xmlns:p14="http://schemas.microsoft.com/office/powerpoint/2010/main" val="165694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8_TITLE SLIDE Right Vertical Window Image_Cobalt Blue">
    <p:bg>
      <p:bgPr>
        <a:solidFill>
          <a:schemeClr val="tx2">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041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2_DIVIDER 1">
    <p:bg>
      <p:bgPr>
        <a:solidFill>
          <a:srgbClr val="00338D"/>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840BCF3-D817-4EAC-8866-C2530BBB02E4}"/>
              </a:ext>
            </a:extLst>
          </p:cNvPr>
          <p:cNvSpPr>
            <a:spLocks noGrp="1"/>
          </p:cNvSpPr>
          <p:nvPr>
            <p:ph type="ctrTitle" hasCustomPrompt="1"/>
          </p:nvPr>
        </p:nvSpPr>
        <p:spPr>
          <a:xfrm>
            <a:off x="1003202" y="2325831"/>
            <a:ext cx="6263956" cy="2300407"/>
          </a:xfrm>
        </p:spPr>
        <p:txBody>
          <a:bodyPr anchor="t" anchorCtr="0"/>
          <a:lstStyle>
            <a:lvl1pPr algn="l">
              <a:defRPr sz="8800" baseline="0">
                <a:solidFill>
                  <a:schemeClr val="bg1"/>
                </a:solidFill>
              </a:defRPr>
            </a:lvl1pPr>
          </a:lstStyle>
          <a:p>
            <a:r>
              <a:rPr lang="en-GB"/>
              <a:t>Divider copy </a:t>
            </a:r>
            <a:br>
              <a:rPr lang="en-GB"/>
            </a:br>
            <a:r>
              <a:rPr lang="en-GB"/>
              <a:t>goes here</a:t>
            </a:r>
            <a:endParaRPr lang="en-US"/>
          </a:p>
        </p:txBody>
      </p:sp>
      <p:sp>
        <p:nvSpPr>
          <p:cNvPr id="11" name="Text Placeholder 3">
            <a:extLst>
              <a:ext uri="{FF2B5EF4-FFF2-40B4-BE49-F238E27FC236}">
                <a16:creationId xmlns:a16="http://schemas.microsoft.com/office/drawing/2014/main" id="{33CE8DB4-A186-4059-9C81-D90597F800AA}"/>
              </a:ext>
            </a:extLst>
          </p:cNvPr>
          <p:cNvSpPr>
            <a:spLocks noGrp="1"/>
          </p:cNvSpPr>
          <p:nvPr>
            <p:ph type="body" sz="quarter" idx="11"/>
          </p:nvPr>
        </p:nvSpPr>
        <p:spPr>
          <a:xfrm>
            <a:off x="1003202" y="5233260"/>
            <a:ext cx="6263956" cy="216000"/>
          </a:xfrm>
        </p:spPr>
        <p:txBody>
          <a:bodyPr/>
          <a:lstStyle>
            <a:lvl1pPr>
              <a:defRPr sz="1600" b="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endParaRPr lang="en-GB"/>
          </a:p>
        </p:txBody>
      </p:sp>
      <p:sp>
        <p:nvSpPr>
          <p:cNvPr id="18" name="Text Placeholder 4">
            <a:extLst>
              <a:ext uri="{FF2B5EF4-FFF2-40B4-BE49-F238E27FC236}">
                <a16:creationId xmlns:a16="http://schemas.microsoft.com/office/drawing/2014/main" id="{F0CEBDA0-4368-4F6C-8352-18BF87F8F035}"/>
              </a:ext>
            </a:extLst>
          </p:cNvPr>
          <p:cNvSpPr>
            <a:spLocks noGrp="1"/>
          </p:cNvSpPr>
          <p:nvPr>
            <p:ph type="body" sz="quarter" idx="12" hasCustomPrompt="1"/>
          </p:nvPr>
        </p:nvSpPr>
        <p:spPr>
          <a:xfrm>
            <a:off x="1003201" y="1339850"/>
            <a:ext cx="876300" cy="690562"/>
          </a:xfrm>
        </p:spPr>
        <p:txBody>
          <a:bodyPr/>
          <a:lstStyle>
            <a:lvl1pPr>
              <a:lnSpc>
                <a:spcPct val="70000"/>
              </a:lnSpc>
              <a:defRPr sz="5400">
                <a:solidFill>
                  <a:schemeClr val="bg1"/>
                </a:solidFill>
                <a:latin typeface="+mj-lt"/>
              </a:defRPr>
            </a:lvl1pPr>
          </a:lstStyle>
          <a:p>
            <a:pPr lvl="0"/>
            <a:r>
              <a:rPr lang="en-US"/>
              <a:t>01</a:t>
            </a:r>
            <a:endParaRPr lang="en-GB"/>
          </a:p>
        </p:txBody>
      </p:sp>
      <p:sp>
        <p:nvSpPr>
          <p:cNvPr id="7" name="Graphic 8">
            <a:extLst>
              <a:ext uri="{FF2B5EF4-FFF2-40B4-BE49-F238E27FC236}">
                <a16:creationId xmlns:a16="http://schemas.microsoft.com/office/drawing/2014/main" id="{3D2049BB-683A-4A35-8AF7-77C8C2E1E58F}"/>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9" name="Shape 8">
            <a:extLst>
              <a:ext uri="{FF2B5EF4-FFF2-40B4-BE49-F238E27FC236}">
                <a16:creationId xmlns:a16="http://schemas.microsoft.com/office/drawing/2014/main" id="{E98585D4-16BC-4D7E-81C9-19696FECDF51}"/>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a:solidFill>
                  <a:schemeClr val="bg1"/>
                </a:solidFill>
                <a:latin typeface="+mn-lt"/>
                <a:ea typeface="Arial"/>
                <a:cs typeface="Arial" panose="020B0604020202020204" pitchFamily="34" charset="0"/>
              </a:rPr>
              <a:pPr algn="r"/>
              <a:t>‹#›</a:t>
            </a:fld>
            <a:endParaRPr lang="en-GB" sz="1000">
              <a:solidFill>
                <a:schemeClr val="bg1"/>
              </a:solidFill>
              <a:latin typeface="+mn-lt"/>
              <a:ea typeface="Arial"/>
              <a:cs typeface="Arial" panose="020B0604020202020204" pitchFamily="34" charset="0"/>
            </a:endParaRPr>
          </a:p>
        </p:txBody>
      </p:sp>
      <p:sp>
        <p:nvSpPr>
          <p:cNvPr id="10" name="TextBox 9">
            <a:extLst>
              <a:ext uri="{FF2B5EF4-FFF2-40B4-BE49-F238E27FC236}">
                <a16:creationId xmlns:a16="http://schemas.microsoft.com/office/drawing/2014/main" id="{FF293D5B-4B72-4759-A20F-7EDA06B33E9E}"/>
              </a:ext>
              <a:ext uri="{C183D7F6-B498-43B3-948B-1728B52AA6E4}">
                <adec:decorative xmlns:adec="http://schemas.microsoft.com/office/drawing/2017/decorative" val="1"/>
              </a:ext>
            </a:extLst>
          </p:cNvPr>
          <p:cNvSpPr txBox="1"/>
          <p:nvPr userDrawn="1">
            <p:custDataLst>
              <p:tags r:id="rId1"/>
            </p:custDataLst>
          </p:nvPr>
        </p:nvSpPr>
        <p:spPr>
          <a:xfrm>
            <a:off x="8967794" y="6295536"/>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Confidential</a:t>
            </a:r>
          </a:p>
        </p:txBody>
      </p:sp>
      <p:sp>
        <p:nvSpPr>
          <p:cNvPr id="12" name="TextBox 11">
            <a:extLst>
              <a:ext uri="{FF2B5EF4-FFF2-40B4-BE49-F238E27FC236}">
                <a16:creationId xmlns:a16="http://schemas.microsoft.com/office/drawing/2014/main" id="{B7A4BE95-38D5-4D8D-B612-FC32121701BC}"/>
              </a:ext>
              <a:ext uri="{C183D7F6-B498-43B3-948B-1728B52AA6E4}">
                <adec:decorative xmlns:adec="http://schemas.microsoft.com/office/drawing/2017/decorative" val="1"/>
              </a:ext>
            </a:extLst>
          </p:cNvPr>
          <p:cNvSpPr txBox="1"/>
          <p:nvPr userDrawn="1"/>
        </p:nvSpPr>
        <p:spPr>
          <a:xfrm>
            <a:off x="1885684" y="6266998"/>
            <a:ext cx="4875331"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100000"/>
                  </a:schemeClr>
                </a:solidFill>
                <a:latin typeface="+mn-lt"/>
                <a:ea typeface="+mn-ea"/>
                <a:cs typeface="+mn-cs"/>
              </a:rPr>
              <a:t>© </a:t>
            </a:r>
            <a:r>
              <a:rPr lang="en-US" sz="600" b="0" i="0">
                <a:solidFill>
                  <a:schemeClr val="bg1">
                    <a:lumMod val="100000"/>
                  </a:schemeClr>
                </a:solidFill>
                <a:effectLst/>
                <a:latin typeface="+mn-lt"/>
              </a:rPr>
              <a:t>KPMG AS and KPMG Law </a:t>
            </a:r>
            <a:r>
              <a:rPr lang="en-US" sz="600" b="0" i="0" err="1">
                <a:solidFill>
                  <a:schemeClr val="bg1">
                    <a:lumMod val="100000"/>
                  </a:schemeClr>
                </a:solidFill>
                <a:effectLst/>
                <a:latin typeface="+mn-lt"/>
              </a:rPr>
              <a:t>Advokatfirma</a:t>
            </a:r>
            <a:r>
              <a:rPr lang="en-US" sz="600" b="0" i="0">
                <a:solidFill>
                  <a:schemeClr val="bg1">
                    <a:lumMod val="10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cxnSp>
        <p:nvCxnSpPr>
          <p:cNvPr id="13" name="Straight Connector 12">
            <a:extLst>
              <a:ext uri="{FF2B5EF4-FFF2-40B4-BE49-F238E27FC236}">
                <a16:creationId xmlns:a16="http://schemas.microsoft.com/office/drawing/2014/main" id="{EBF4B3C5-EBC5-4BF2-A67E-F711B4822472}"/>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8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8E04-0DAD-4880-BA77-C5521797BBF3}"/>
              </a:ext>
            </a:extLst>
          </p:cNvPr>
          <p:cNvSpPr>
            <a:spLocks noGrp="1"/>
          </p:cNvSpPr>
          <p:nvPr>
            <p:ph type="title"/>
          </p:nvPr>
        </p:nvSpPr>
        <p:spPr/>
        <p:txBody>
          <a:bodyPr/>
          <a:lstStyle>
            <a:lvl1pPr>
              <a:defRPr/>
            </a:lvl1pPr>
          </a:lstStyle>
          <a:p>
            <a:r>
              <a:rPr lang="en-US"/>
              <a:t>Click to edit</a:t>
            </a:r>
          </a:p>
        </p:txBody>
      </p:sp>
      <p:sp>
        <p:nvSpPr>
          <p:cNvPr id="4" name="Rectangle 3">
            <a:extLst>
              <a:ext uri="{FF2B5EF4-FFF2-40B4-BE49-F238E27FC236}">
                <a16:creationId xmlns:a16="http://schemas.microsoft.com/office/drawing/2014/main" id="{F12D96C8-88D9-4505-B6D6-1464A3DF2318}"/>
              </a:ext>
            </a:extLst>
          </p:cNvPr>
          <p:cNvSpPr/>
          <p:nvPr userDrawn="1"/>
        </p:nvSpPr>
        <p:spPr>
          <a:xfrm>
            <a:off x="6926262" y="1330325"/>
            <a:ext cx="5265737" cy="4546600"/>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err="1">
              <a:solidFill>
                <a:schemeClr val="bg1"/>
              </a:solidFill>
            </a:endParaRPr>
          </a:p>
        </p:txBody>
      </p:sp>
      <p:sp>
        <p:nvSpPr>
          <p:cNvPr id="9" name="Picture Placeholder 8">
            <a:extLst>
              <a:ext uri="{FF2B5EF4-FFF2-40B4-BE49-F238E27FC236}">
                <a16:creationId xmlns:a16="http://schemas.microsoft.com/office/drawing/2014/main" id="{43E531DD-8AA3-454E-BA8F-C640402779E8}"/>
              </a:ext>
            </a:extLst>
          </p:cNvPr>
          <p:cNvSpPr>
            <a:spLocks noGrp="1"/>
          </p:cNvSpPr>
          <p:nvPr>
            <p:ph type="pic" sz="quarter" idx="10"/>
          </p:nvPr>
        </p:nvSpPr>
        <p:spPr>
          <a:xfrm>
            <a:off x="6926263" y="1330325"/>
            <a:ext cx="1906587" cy="4546600"/>
          </a:xfrm>
          <a:solidFill>
            <a:schemeClr val="bg2"/>
          </a:solidFill>
        </p:spPr>
        <p:txBody>
          <a:bodyPr/>
          <a:lstStyle/>
          <a:p>
            <a:endParaRPr lang="en-GB"/>
          </a:p>
        </p:txBody>
      </p:sp>
      <p:sp>
        <p:nvSpPr>
          <p:cNvPr id="8" name="Rectangle 7">
            <a:extLst>
              <a:ext uri="{FF2B5EF4-FFF2-40B4-BE49-F238E27FC236}">
                <a16:creationId xmlns:a16="http://schemas.microsoft.com/office/drawing/2014/main" id="{EBB0F274-013C-46E4-A95A-9C98B6DB7B83}"/>
              </a:ext>
            </a:extLst>
          </p:cNvPr>
          <p:cNvSpPr/>
          <p:nvPr userDrawn="1"/>
        </p:nvSpPr>
        <p:spPr>
          <a:xfrm>
            <a:off x="12321283" y="0"/>
            <a:ext cx="2110813" cy="26881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0" marR="0" lvl="0" indent="0" algn="l" defTabSz="485866" rtl="0" eaLnBrk="1" fontAlgn="auto" latinLnBrk="0" hangingPunct="1">
              <a:lnSpc>
                <a:spcPct val="100000"/>
              </a:lnSpc>
              <a:spcBef>
                <a:spcPts val="0"/>
              </a:spcBef>
              <a:spcAft>
                <a:spcPts val="300"/>
              </a:spcAft>
              <a:buClrTx/>
              <a:buSzTx/>
              <a:buFontTx/>
              <a:buNone/>
              <a:tabLst/>
              <a:defRPr/>
            </a:pPr>
            <a:r>
              <a:rPr lang="en-US" sz="1000" b="1">
                <a:solidFill>
                  <a:schemeClr val="bg1"/>
                </a:solidFill>
              </a:rPr>
              <a:t>Contents Guide </a:t>
            </a:r>
          </a:p>
          <a:p>
            <a:pPr marL="0" marR="0" lvl="0" indent="0" algn="l" defTabSz="485866" rtl="0" eaLnBrk="1" fontAlgn="auto" latinLnBrk="0" hangingPunct="1">
              <a:spcAft>
                <a:spcPts val="300"/>
              </a:spcAft>
              <a:buClrTx/>
              <a:buSzTx/>
              <a:buFontTx/>
              <a:buNone/>
              <a:tabLst/>
              <a:defRPr/>
            </a:pPr>
            <a:r>
              <a:rPr lang="en-GB" sz="900">
                <a:solidFill>
                  <a:schemeClr val="bg1"/>
                </a:solidFill>
              </a:rPr>
              <a:t>Lorem ipsum dolor sit amet, consectetuer adipiscing elit. Maecenas porttitor congue massa. Fusce posuere, magna sed pulvinar ultricies, purus lectus malesuada libero, sit amet commodo magna eros quis </a:t>
            </a:r>
            <a:r>
              <a:rPr lang="en-GB" sz="900" err="1">
                <a:solidFill>
                  <a:schemeClr val="bg1"/>
                </a:solidFill>
              </a:rPr>
              <a:t>urna</a:t>
            </a:r>
            <a:r>
              <a:rPr lang="en-GB" sz="900">
                <a:solidFill>
                  <a:schemeClr val="bg1"/>
                </a:solidFill>
              </a:rPr>
              <a:t>.</a:t>
            </a:r>
          </a:p>
          <a:p>
            <a:pPr marL="0" marR="0" lvl="0" indent="0" algn="l" defTabSz="485866" rtl="0" eaLnBrk="1" fontAlgn="auto" latinLnBrk="0" hangingPunct="1">
              <a:spcAft>
                <a:spcPts val="300"/>
              </a:spcAft>
              <a:buClrTx/>
              <a:buSzTx/>
              <a:buFontTx/>
              <a:buNone/>
              <a:tabLst/>
              <a:defRPr/>
            </a:pPr>
            <a:r>
              <a:rPr lang="en-GB" sz="900">
                <a:solidFill>
                  <a:schemeClr val="bg1"/>
                </a:solidFill>
              </a:rPr>
              <a:t>Nunc viverra imperdiet enim. Fusce est. Vivamus a tellus.</a:t>
            </a:r>
          </a:p>
          <a:p>
            <a:pPr marL="0" marR="0" lvl="0" indent="0" algn="l" defTabSz="485866" rtl="0" eaLnBrk="1" fontAlgn="auto" latinLnBrk="0" hangingPunct="1">
              <a:spcAft>
                <a:spcPts val="300"/>
              </a:spcAft>
              <a:buClrTx/>
              <a:buSzTx/>
              <a:buFontTx/>
              <a:buNone/>
              <a:tabLst/>
              <a:defRPr/>
            </a:pPr>
            <a:r>
              <a:rPr lang="en-GB" sz="900">
                <a:solidFill>
                  <a:schemeClr val="bg1"/>
                </a:solidFill>
              </a:rPr>
              <a:t>Pellentesque habitant morbi tristique senectus et netus et malesuada fames ac turpis egestas. Proin pharetra nonummy pede. Mauris et orci.</a:t>
            </a:r>
          </a:p>
          <a:p>
            <a:pPr marL="0" marR="0" lvl="0" indent="0" algn="l" defTabSz="485866" rtl="0" eaLnBrk="1" fontAlgn="auto" latinLnBrk="0" hangingPunct="1">
              <a:spcAft>
                <a:spcPts val="300"/>
              </a:spcAft>
              <a:buClrTx/>
              <a:buSzTx/>
              <a:buFontTx/>
              <a:buNone/>
              <a:tabLst/>
              <a:defRPr/>
            </a:pPr>
            <a:endParaRPr kumimoji="0" lang="en-GB" sz="900" b="0" i="0" u="none" strike="noStrike" kern="1200" cap="none" spc="0" normalizeH="0" baseline="0" noProof="0">
              <a:ln>
                <a:noFill/>
              </a:ln>
              <a:solidFill>
                <a:schemeClr val="bg1"/>
              </a:solidFill>
              <a:effectLst/>
              <a:uLnTx/>
              <a:uFillTx/>
              <a:ea typeface="+mn-ea"/>
              <a:cs typeface="+mn-cs"/>
            </a:endParaRPr>
          </a:p>
        </p:txBody>
      </p:sp>
    </p:spTree>
    <p:extLst>
      <p:ext uri="{BB962C8B-B14F-4D97-AF65-F5344CB8AC3E}">
        <p14:creationId xmlns:p14="http://schemas.microsoft.com/office/powerpoint/2010/main" val="186639152"/>
      </p:ext>
    </p:extLst>
  </p:cSld>
  <p:clrMapOvr>
    <a:masterClrMapping/>
  </p:clrMapOvr>
  <p:extLst>
    <p:ext uri="{DCECCB84-F9BA-43D5-87BE-67443E8EF086}">
      <p15:sldGuideLst xmlns:p15="http://schemas.microsoft.com/office/powerpoint/2012/main">
        <p15:guide id="1" orient="horz" pos="1184">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ags" Target="../tags/tag2.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ags" Target="../tags/tag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5364" y="431800"/>
            <a:ext cx="10204450" cy="5334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995362" y="1330325"/>
            <a:ext cx="10200683" cy="45466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hape 8"/>
          <p:cNvSpPr txBox="1">
            <a:spLocks/>
          </p:cNvSpPr>
          <p:nvPr userDrawn="1"/>
        </p:nvSpPr>
        <p:spPr>
          <a:xfrm>
            <a:off x="10946607" y="6579816"/>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accent2"/>
                </a:solidFill>
                <a:latin typeface="+mn-lt"/>
                <a:ea typeface="Arial"/>
                <a:cs typeface="Arial" panose="020B0604020202020204" pitchFamily="34" charset="0"/>
              </a:rPr>
              <a:pPr algn="r"/>
              <a:t>‹#›</a:t>
            </a:fld>
            <a:endParaRPr lang="en-US" sz="1000">
              <a:solidFill>
                <a:schemeClr val="accent2"/>
              </a:solidFill>
              <a:latin typeface="+mn-lt"/>
              <a:ea typeface="Arial"/>
              <a:cs typeface="Arial" panose="020B0604020202020204" pitchFamily="34" charset="0"/>
            </a:endParaRPr>
          </a:p>
        </p:txBody>
      </p:sp>
      <p:sp>
        <p:nvSpPr>
          <p:cNvPr id="25" name="TextBox 24">
            <a:extLst>
              <a:ext uri="{C183D7F6-B498-43B3-948B-1728B52AA6E4}">
                <adec:decorative xmlns:adec="http://schemas.microsoft.com/office/drawing/2017/decorative" val="1"/>
              </a:ext>
            </a:extLst>
          </p:cNvPr>
          <p:cNvSpPr txBox="1"/>
          <p:nvPr userDrawn="1">
            <p:custDataLst>
              <p:tags r:id="rId84"/>
            </p:custDataLst>
          </p:nvPr>
        </p:nvSpPr>
        <p:spPr>
          <a:xfrm>
            <a:off x="8967794" y="6608355"/>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00" b="0" kern="1200" noProof="0">
                <a:solidFill>
                  <a:schemeClr val="bg1">
                    <a:lumMod val="65000"/>
                  </a:schemeClr>
                </a:solidFill>
                <a:latin typeface="+mn-lt"/>
                <a:ea typeface="+mn-ea"/>
                <a:cs typeface="+mn-cs"/>
              </a:rPr>
              <a:t>Document Classification: KPMG Confidential</a:t>
            </a:r>
          </a:p>
        </p:txBody>
      </p:sp>
      <p:sp>
        <p:nvSpPr>
          <p:cNvPr id="8" name="TextBox 7">
            <a:extLst>
              <a:ext uri="{C183D7F6-B498-43B3-948B-1728B52AA6E4}">
                <adec:decorative xmlns:adec="http://schemas.microsoft.com/office/drawing/2017/decorative" val="1"/>
              </a:ext>
            </a:extLst>
          </p:cNvPr>
          <p:cNvSpPr txBox="1"/>
          <p:nvPr userDrawn="1"/>
        </p:nvSpPr>
        <p:spPr>
          <a:xfrm>
            <a:off x="1885684" y="6579816"/>
            <a:ext cx="4972315"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2">
                    <a:lumMod val="50000"/>
                  </a:schemeClr>
                </a:solidFill>
                <a:latin typeface="+mn-lt"/>
                <a:ea typeface="+mn-ea"/>
                <a:cs typeface="+mn-cs"/>
              </a:rPr>
              <a:t>© </a:t>
            </a:r>
            <a:r>
              <a:rPr lang="en-US" sz="600" b="0" i="0">
                <a:solidFill>
                  <a:schemeClr val="bg2">
                    <a:lumMod val="50000"/>
                  </a:schemeClr>
                </a:solidFill>
                <a:effectLst/>
                <a:latin typeface="+mn-lt"/>
              </a:rPr>
              <a:t>KPMG AS and KPMG Law </a:t>
            </a:r>
            <a:r>
              <a:rPr lang="en-US" sz="600" b="0" i="0" err="1">
                <a:solidFill>
                  <a:schemeClr val="bg2">
                    <a:lumMod val="50000"/>
                  </a:schemeClr>
                </a:solidFill>
                <a:effectLst/>
                <a:latin typeface="+mn-lt"/>
              </a:rPr>
              <a:t>Advokatfirma</a:t>
            </a:r>
            <a:r>
              <a:rPr lang="en-US" sz="600" b="0" i="0">
                <a:solidFill>
                  <a:schemeClr val="bg2">
                    <a:lumMod val="50000"/>
                  </a:schemeClr>
                </a:solidFill>
                <a:effectLst/>
                <a:latin typeface="+mn-lt"/>
              </a:rPr>
              <a:t> AS, Norwegian limited liability companies and a member firm of the KPMG global organization of independent member firms affiliated with KPMG International Limited, a private English company limited by guarantee. All rights reserved.</a:t>
            </a:r>
          </a:p>
        </p:txBody>
      </p:sp>
      <p:cxnSp>
        <p:nvCxnSpPr>
          <p:cNvPr id="17" name="Straight Connector 16">
            <a:extLst>
              <a:ext uri="{FF2B5EF4-FFF2-40B4-BE49-F238E27FC236}">
                <a16:creationId xmlns:a16="http://schemas.microsoft.com/office/drawing/2014/main" id="{F024B3B3-3138-44BB-8DDD-6BDCEF24DEDC}"/>
              </a:ext>
            </a:extLst>
          </p:cNvPr>
          <p:cNvCxnSpPr/>
          <p:nvPr userDrawn="1"/>
        </p:nvCxnSpPr>
        <p:spPr>
          <a:xfrm>
            <a:off x="10928548" y="6579816"/>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Graphic 8">
            <a:extLst>
              <a:ext uri="{FF2B5EF4-FFF2-40B4-BE49-F238E27FC236}">
                <a16:creationId xmlns:a16="http://schemas.microsoft.com/office/drawing/2014/main" id="{9AC77B96-D96C-4FA2-858B-DEE0A3A7B7B6}"/>
              </a:ext>
            </a:extLst>
          </p:cNvPr>
          <p:cNvSpPr/>
          <p:nvPr/>
        </p:nvSpPr>
        <p:spPr>
          <a:xfrm>
            <a:off x="1003200" y="6579815"/>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14AF2914-2259-C10F-F21E-0435265A74A4}"/>
              </a:ext>
            </a:extLst>
          </p:cNvPr>
          <p:cNvGrpSpPr/>
          <p:nvPr userDrawn="1"/>
        </p:nvGrpSpPr>
        <p:grpSpPr>
          <a:xfrm>
            <a:off x="992189" y="-979332"/>
            <a:ext cx="10207624" cy="830511"/>
            <a:chOff x="550863" y="-1308097"/>
            <a:chExt cx="11090275" cy="1222405"/>
          </a:xfrm>
          <a:solidFill>
            <a:schemeClr val="bg1">
              <a:lumMod val="65000"/>
            </a:schemeClr>
          </a:solidFill>
        </p:grpSpPr>
        <p:sp>
          <p:nvSpPr>
            <p:cNvPr id="10" name="Rectangle 9">
              <a:extLst>
                <a:ext uri="{FF2B5EF4-FFF2-40B4-BE49-F238E27FC236}">
                  <a16:creationId xmlns:a16="http://schemas.microsoft.com/office/drawing/2014/main" id="{38924D2E-5B37-7DC7-8B3A-323A5BD9DD47}"/>
                </a:ext>
              </a:extLst>
            </p:cNvPr>
            <p:cNvSpPr>
              <a:spLocks/>
            </p:cNvSpPr>
            <p:nvPr userDrawn="1"/>
          </p:nvSpPr>
          <p:spPr>
            <a:xfrm>
              <a:off x="550864" y="-1308097"/>
              <a:ext cx="11090274"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err="1">
                <a:solidFill>
                  <a:schemeClr val="bg1"/>
                </a:solidFill>
              </a:endParaRPr>
            </a:p>
          </p:txBody>
        </p:sp>
        <p:grpSp>
          <p:nvGrpSpPr>
            <p:cNvPr id="11" name="Group 10">
              <a:extLst>
                <a:ext uri="{FF2B5EF4-FFF2-40B4-BE49-F238E27FC236}">
                  <a16:creationId xmlns:a16="http://schemas.microsoft.com/office/drawing/2014/main" id="{5DE6C3B7-F660-19E0-648F-324330E29AFD}"/>
                </a:ext>
              </a:extLst>
            </p:cNvPr>
            <p:cNvGrpSpPr/>
            <p:nvPr userDrawn="1"/>
          </p:nvGrpSpPr>
          <p:grpSpPr>
            <a:xfrm>
              <a:off x="550864" y="-964128"/>
              <a:ext cx="11090273" cy="190500"/>
              <a:chOff x="550864" y="-901700"/>
              <a:chExt cx="11090273" cy="190500"/>
            </a:xfrm>
            <a:grpFill/>
          </p:grpSpPr>
          <p:sp>
            <p:nvSpPr>
              <p:cNvPr id="22" name="Rectangle 21">
                <a:extLst>
                  <a:ext uri="{FF2B5EF4-FFF2-40B4-BE49-F238E27FC236}">
                    <a16:creationId xmlns:a16="http://schemas.microsoft.com/office/drawing/2014/main" id="{3516E924-C1F5-1598-7174-64EA97729501}"/>
                  </a:ext>
                </a:extLst>
              </p:cNvPr>
              <p:cNvSpPr>
                <a:spLocks/>
              </p:cNvSpPr>
              <p:nvPr userDrawn="1"/>
            </p:nvSpPr>
            <p:spPr>
              <a:xfrm>
                <a:off x="550864" y="-901700"/>
                <a:ext cx="5447354"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err="1">
                  <a:solidFill>
                    <a:schemeClr val="bg1"/>
                  </a:solidFill>
                </a:endParaRPr>
              </a:p>
            </p:txBody>
          </p:sp>
          <p:sp>
            <p:nvSpPr>
              <p:cNvPr id="23" name="Rectangle 22">
                <a:extLst>
                  <a:ext uri="{FF2B5EF4-FFF2-40B4-BE49-F238E27FC236}">
                    <a16:creationId xmlns:a16="http://schemas.microsoft.com/office/drawing/2014/main" id="{10BF3752-90D1-9D73-1C46-0061C59499FD}"/>
                  </a:ext>
                </a:extLst>
              </p:cNvPr>
              <p:cNvSpPr>
                <a:spLocks/>
              </p:cNvSpPr>
              <p:nvPr userDrawn="1"/>
            </p:nvSpPr>
            <p:spPr>
              <a:xfrm>
                <a:off x="6193783" y="-901700"/>
                <a:ext cx="5447354"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err="1">
                  <a:solidFill>
                    <a:schemeClr val="bg1"/>
                  </a:solidFill>
                </a:endParaRPr>
              </a:p>
            </p:txBody>
          </p:sp>
        </p:grpSp>
        <p:grpSp>
          <p:nvGrpSpPr>
            <p:cNvPr id="12" name="Group 11">
              <a:extLst>
                <a:ext uri="{FF2B5EF4-FFF2-40B4-BE49-F238E27FC236}">
                  <a16:creationId xmlns:a16="http://schemas.microsoft.com/office/drawing/2014/main" id="{0525BE75-822D-B6E9-0E2F-D9731C57A7F9}"/>
                </a:ext>
              </a:extLst>
            </p:cNvPr>
            <p:cNvGrpSpPr/>
            <p:nvPr userDrawn="1"/>
          </p:nvGrpSpPr>
          <p:grpSpPr>
            <a:xfrm>
              <a:off x="550865" y="-620161"/>
              <a:ext cx="11090273" cy="190500"/>
              <a:chOff x="550865" y="-577850"/>
              <a:chExt cx="11090273" cy="190500"/>
            </a:xfrm>
            <a:grpFill/>
          </p:grpSpPr>
          <p:sp>
            <p:nvSpPr>
              <p:cNvPr id="19" name="Rectangle 18">
                <a:extLst>
                  <a:ext uri="{FF2B5EF4-FFF2-40B4-BE49-F238E27FC236}">
                    <a16:creationId xmlns:a16="http://schemas.microsoft.com/office/drawing/2014/main" id="{568065F3-B64F-A8C4-ED25-8505C427F3D3}"/>
                  </a:ext>
                </a:extLst>
              </p:cNvPr>
              <p:cNvSpPr>
                <a:spLocks/>
              </p:cNvSpPr>
              <p:nvPr userDrawn="1"/>
            </p:nvSpPr>
            <p:spPr>
              <a:xfrm>
                <a:off x="550865" y="-577850"/>
                <a:ext cx="3566382"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err="1">
                  <a:solidFill>
                    <a:schemeClr val="bg1"/>
                  </a:solidFill>
                </a:endParaRPr>
              </a:p>
            </p:txBody>
          </p:sp>
          <p:sp>
            <p:nvSpPr>
              <p:cNvPr id="20" name="Rectangle 19">
                <a:extLst>
                  <a:ext uri="{FF2B5EF4-FFF2-40B4-BE49-F238E27FC236}">
                    <a16:creationId xmlns:a16="http://schemas.microsoft.com/office/drawing/2014/main" id="{7C644627-9F8F-0A5E-37E1-7212187DF3A9}"/>
                  </a:ext>
                </a:extLst>
              </p:cNvPr>
              <p:cNvSpPr>
                <a:spLocks/>
              </p:cNvSpPr>
              <p:nvPr userDrawn="1"/>
            </p:nvSpPr>
            <p:spPr>
              <a:xfrm>
                <a:off x="4312810" y="-577850"/>
                <a:ext cx="3566382"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err="1">
                  <a:solidFill>
                    <a:schemeClr val="bg1"/>
                  </a:solidFill>
                </a:endParaRPr>
              </a:p>
            </p:txBody>
          </p:sp>
          <p:sp>
            <p:nvSpPr>
              <p:cNvPr id="21" name="Rectangle 20">
                <a:extLst>
                  <a:ext uri="{FF2B5EF4-FFF2-40B4-BE49-F238E27FC236}">
                    <a16:creationId xmlns:a16="http://schemas.microsoft.com/office/drawing/2014/main" id="{94BD4DF6-1CFE-1C4B-2584-2DADDAC5DB9E}"/>
                  </a:ext>
                </a:extLst>
              </p:cNvPr>
              <p:cNvSpPr>
                <a:spLocks/>
              </p:cNvSpPr>
              <p:nvPr userDrawn="1"/>
            </p:nvSpPr>
            <p:spPr>
              <a:xfrm>
                <a:off x="8074756" y="-577850"/>
                <a:ext cx="3566382"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err="1">
                  <a:solidFill>
                    <a:schemeClr val="bg1"/>
                  </a:solidFill>
                </a:endParaRPr>
              </a:p>
            </p:txBody>
          </p:sp>
        </p:grpSp>
        <p:grpSp>
          <p:nvGrpSpPr>
            <p:cNvPr id="13" name="Group 12">
              <a:extLst>
                <a:ext uri="{FF2B5EF4-FFF2-40B4-BE49-F238E27FC236}">
                  <a16:creationId xmlns:a16="http://schemas.microsoft.com/office/drawing/2014/main" id="{D96AC010-7D9C-296A-E4E2-638B4A561EBA}"/>
                </a:ext>
              </a:extLst>
            </p:cNvPr>
            <p:cNvGrpSpPr>
              <a:grpSpLocks/>
            </p:cNvGrpSpPr>
            <p:nvPr userDrawn="1"/>
          </p:nvGrpSpPr>
          <p:grpSpPr>
            <a:xfrm>
              <a:off x="550863" y="-276192"/>
              <a:ext cx="11090274" cy="190500"/>
              <a:chOff x="550864" y="-276192"/>
              <a:chExt cx="11089807" cy="190500"/>
            </a:xfrm>
            <a:grpFill/>
          </p:grpSpPr>
          <p:sp>
            <p:nvSpPr>
              <p:cNvPr id="14" name="Rectangle 13">
                <a:extLst>
                  <a:ext uri="{FF2B5EF4-FFF2-40B4-BE49-F238E27FC236}">
                    <a16:creationId xmlns:a16="http://schemas.microsoft.com/office/drawing/2014/main" id="{EEE5050C-3BE2-37B2-DF71-ED823AF3D560}"/>
                  </a:ext>
                </a:extLst>
              </p:cNvPr>
              <p:cNvSpPr>
                <a:spLocks/>
              </p:cNvSpPr>
              <p:nvPr userDrawn="1"/>
            </p:nvSpPr>
            <p:spPr>
              <a:xfrm>
                <a:off x="550864" y="-276192"/>
                <a:ext cx="2625785"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err="1">
                  <a:solidFill>
                    <a:schemeClr val="bg1"/>
                  </a:solidFill>
                </a:endParaRPr>
              </a:p>
            </p:txBody>
          </p:sp>
          <p:sp>
            <p:nvSpPr>
              <p:cNvPr id="15" name="Rectangle 14">
                <a:extLst>
                  <a:ext uri="{FF2B5EF4-FFF2-40B4-BE49-F238E27FC236}">
                    <a16:creationId xmlns:a16="http://schemas.microsoft.com/office/drawing/2014/main" id="{F3328C80-7F6F-831B-D9A6-9041C47FAB53}"/>
                  </a:ext>
                </a:extLst>
              </p:cNvPr>
              <p:cNvSpPr>
                <a:spLocks/>
              </p:cNvSpPr>
              <p:nvPr userDrawn="1"/>
            </p:nvSpPr>
            <p:spPr>
              <a:xfrm>
                <a:off x="3372204" y="-276192"/>
                <a:ext cx="2625785"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err="1">
                  <a:solidFill>
                    <a:schemeClr val="bg1"/>
                  </a:solidFill>
                </a:endParaRPr>
              </a:p>
            </p:txBody>
          </p:sp>
          <p:sp>
            <p:nvSpPr>
              <p:cNvPr id="16" name="Rectangle 15">
                <a:extLst>
                  <a:ext uri="{FF2B5EF4-FFF2-40B4-BE49-F238E27FC236}">
                    <a16:creationId xmlns:a16="http://schemas.microsoft.com/office/drawing/2014/main" id="{DF3D1EDF-C502-D94B-1D6B-0F857B7EC07A}"/>
                  </a:ext>
                </a:extLst>
              </p:cNvPr>
              <p:cNvSpPr>
                <a:spLocks/>
              </p:cNvSpPr>
              <p:nvPr userDrawn="1"/>
            </p:nvSpPr>
            <p:spPr>
              <a:xfrm>
                <a:off x="6193545" y="-276192"/>
                <a:ext cx="2625785"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err="1">
                  <a:solidFill>
                    <a:schemeClr val="bg1"/>
                  </a:solidFill>
                </a:endParaRPr>
              </a:p>
            </p:txBody>
          </p:sp>
          <p:sp>
            <p:nvSpPr>
              <p:cNvPr id="18" name="Rectangle 17">
                <a:extLst>
                  <a:ext uri="{FF2B5EF4-FFF2-40B4-BE49-F238E27FC236}">
                    <a16:creationId xmlns:a16="http://schemas.microsoft.com/office/drawing/2014/main" id="{9FB05E4F-911A-9C2F-9B3F-9FCB51067779}"/>
                  </a:ext>
                </a:extLst>
              </p:cNvPr>
              <p:cNvSpPr>
                <a:spLocks/>
              </p:cNvSpPr>
              <p:nvPr userDrawn="1"/>
            </p:nvSpPr>
            <p:spPr>
              <a:xfrm>
                <a:off x="9014886" y="-276192"/>
                <a:ext cx="2625785"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err="1">
                  <a:solidFill>
                    <a:schemeClr val="bg1"/>
                  </a:solidFill>
                </a:endParaRPr>
              </a:p>
            </p:txBody>
          </p:sp>
        </p:grpSp>
      </p:grpSp>
      <p:cxnSp>
        <p:nvCxnSpPr>
          <p:cNvPr id="26" name="Gerade Verbindung 16">
            <a:extLst>
              <a:ext uri="{FF2B5EF4-FFF2-40B4-BE49-F238E27FC236}">
                <a16:creationId xmlns:a16="http://schemas.microsoft.com/office/drawing/2014/main" id="{C702902B-EF1B-FB35-9C22-887A67EAD495}"/>
              </a:ext>
            </a:extLst>
          </p:cNvPr>
          <p:cNvCxnSpPr/>
          <p:nvPr userDrawn="1"/>
        </p:nvCxnSpPr>
        <p:spPr>
          <a:xfrm rot="5400000">
            <a:off x="910235" y="-127031"/>
            <a:ext cx="201086" cy="0"/>
          </a:xfrm>
          <a:prstGeom prst="line">
            <a:avLst/>
          </a:prstGeom>
          <a:ln w="3175">
            <a:solidFill>
              <a:srgbClr val="FF007F"/>
            </a:solidFill>
          </a:ln>
        </p:spPr>
        <p:style>
          <a:lnRef idx="1">
            <a:schemeClr val="accent1"/>
          </a:lnRef>
          <a:fillRef idx="0">
            <a:schemeClr val="accent1"/>
          </a:fillRef>
          <a:effectRef idx="0">
            <a:schemeClr val="accent1"/>
          </a:effectRef>
          <a:fontRef idx="minor">
            <a:schemeClr val="tx1"/>
          </a:fontRef>
        </p:style>
      </p:cxnSp>
      <p:cxnSp>
        <p:nvCxnSpPr>
          <p:cNvPr id="27" name="Gerade Verbindung 16">
            <a:extLst>
              <a:ext uri="{FF2B5EF4-FFF2-40B4-BE49-F238E27FC236}">
                <a16:creationId xmlns:a16="http://schemas.microsoft.com/office/drawing/2014/main" id="{E927D76A-7031-585B-885A-31D79D445762}"/>
              </a:ext>
            </a:extLst>
          </p:cNvPr>
          <p:cNvCxnSpPr/>
          <p:nvPr userDrawn="1"/>
        </p:nvCxnSpPr>
        <p:spPr>
          <a:xfrm rot="5400000">
            <a:off x="891646" y="7085380"/>
            <a:ext cx="201086" cy="0"/>
          </a:xfrm>
          <a:prstGeom prst="line">
            <a:avLst/>
          </a:prstGeom>
          <a:ln w="3175">
            <a:solidFill>
              <a:srgbClr val="FF007F"/>
            </a:solidFill>
          </a:ln>
        </p:spPr>
        <p:style>
          <a:lnRef idx="1">
            <a:schemeClr val="accent1"/>
          </a:lnRef>
          <a:fillRef idx="0">
            <a:schemeClr val="accent1"/>
          </a:fillRef>
          <a:effectRef idx="0">
            <a:schemeClr val="accent1"/>
          </a:effectRef>
          <a:fontRef idx="minor">
            <a:schemeClr val="tx1"/>
          </a:fontRef>
        </p:style>
      </p:cxnSp>
      <p:cxnSp>
        <p:nvCxnSpPr>
          <p:cNvPr id="28" name="Gerade Verbindung 16">
            <a:extLst>
              <a:ext uri="{FF2B5EF4-FFF2-40B4-BE49-F238E27FC236}">
                <a16:creationId xmlns:a16="http://schemas.microsoft.com/office/drawing/2014/main" id="{3F60CDF5-2858-36A4-888D-45A86ABEEEBF}"/>
              </a:ext>
            </a:extLst>
          </p:cNvPr>
          <p:cNvCxnSpPr/>
          <p:nvPr userDrawn="1"/>
        </p:nvCxnSpPr>
        <p:spPr>
          <a:xfrm rot="5400000">
            <a:off x="11100489" y="6960684"/>
            <a:ext cx="201086" cy="0"/>
          </a:xfrm>
          <a:prstGeom prst="line">
            <a:avLst/>
          </a:prstGeom>
          <a:ln w="3175">
            <a:solidFill>
              <a:srgbClr val="FF007F"/>
            </a:solidFill>
          </a:ln>
        </p:spPr>
        <p:style>
          <a:lnRef idx="1">
            <a:schemeClr val="accent1"/>
          </a:lnRef>
          <a:fillRef idx="0">
            <a:schemeClr val="accent1"/>
          </a:fillRef>
          <a:effectRef idx="0">
            <a:schemeClr val="accent1"/>
          </a:effectRef>
          <a:fontRef idx="minor">
            <a:schemeClr val="tx1"/>
          </a:fontRef>
        </p:style>
      </p:cxnSp>
      <p:cxnSp>
        <p:nvCxnSpPr>
          <p:cNvPr id="30" name="Gerade Verbindung 16">
            <a:extLst>
              <a:ext uri="{FF2B5EF4-FFF2-40B4-BE49-F238E27FC236}">
                <a16:creationId xmlns:a16="http://schemas.microsoft.com/office/drawing/2014/main" id="{F7F27858-230B-46DD-8453-9902C96B650A}"/>
              </a:ext>
            </a:extLst>
          </p:cNvPr>
          <p:cNvCxnSpPr/>
          <p:nvPr userDrawn="1"/>
        </p:nvCxnSpPr>
        <p:spPr>
          <a:xfrm rot="5400000">
            <a:off x="11100490" y="-127031"/>
            <a:ext cx="201086" cy="0"/>
          </a:xfrm>
          <a:prstGeom prst="line">
            <a:avLst/>
          </a:prstGeom>
          <a:ln w="3175">
            <a:solidFill>
              <a:srgbClr val="FF007F"/>
            </a:solidFill>
          </a:ln>
        </p:spPr>
        <p:style>
          <a:lnRef idx="1">
            <a:schemeClr val="accent1"/>
          </a:lnRef>
          <a:fillRef idx="0">
            <a:schemeClr val="accent1"/>
          </a:fillRef>
          <a:effectRef idx="0">
            <a:schemeClr val="accent1"/>
          </a:effectRef>
          <a:fontRef idx="minor">
            <a:schemeClr val="tx1"/>
          </a:fontRef>
        </p:style>
      </p:cxnSp>
      <p:cxnSp>
        <p:nvCxnSpPr>
          <p:cNvPr id="31" name="Gerade Verbindung 16">
            <a:extLst>
              <a:ext uri="{FF2B5EF4-FFF2-40B4-BE49-F238E27FC236}">
                <a16:creationId xmlns:a16="http://schemas.microsoft.com/office/drawing/2014/main" id="{03C5B23A-9902-32F0-0313-6C350493B264}"/>
              </a:ext>
            </a:extLst>
          </p:cNvPr>
          <p:cNvCxnSpPr/>
          <p:nvPr userDrawn="1"/>
        </p:nvCxnSpPr>
        <p:spPr>
          <a:xfrm rot="10800000">
            <a:off x="12200260" y="5884977"/>
            <a:ext cx="411043" cy="0"/>
          </a:xfrm>
          <a:prstGeom prst="line">
            <a:avLst/>
          </a:prstGeom>
          <a:ln w="3175">
            <a:solidFill>
              <a:srgbClr val="FF007F"/>
            </a:solidFill>
          </a:ln>
        </p:spPr>
        <p:style>
          <a:lnRef idx="1">
            <a:schemeClr val="accent1"/>
          </a:lnRef>
          <a:fillRef idx="0">
            <a:schemeClr val="accent1"/>
          </a:fillRef>
          <a:effectRef idx="0">
            <a:schemeClr val="accent1"/>
          </a:effectRef>
          <a:fontRef idx="minor">
            <a:schemeClr val="tx1"/>
          </a:fontRef>
        </p:style>
      </p:cxnSp>
      <p:cxnSp>
        <p:nvCxnSpPr>
          <p:cNvPr id="32" name="Gerade Verbindung 16">
            <a:extLst>
              <a:ext uri="{FF2B5EF4-FFF2-40B4-BE49-F238E27FC236}">
                <a16:creationId xmlns:a16="http://schemas.microsoft.com/office/drawing/2014/main" id="{2A8160B1-2253-C91C-510C-FD4D8FAE2BBD}"/>
              </a:ext>
            </a:extLst>
          </p:cNvPr>
          <p:cNvCxnSpPr/>
          <p:nvPr userDrawn="1"/>
        </p:nvCxnSpPr>
        <p:spPr>
          <a:xfrm rot="10800000">
            <a:off x="-448013" y="5876925"/>
            <a:ext cx="411043" cy="0"/>
          </a:xfrm>
          <a:prstGeom prst="line">
            <a:avLst/>
          </a:prstGeom>
          <a:ln w="3175">
            <a:solidFill>
              <a:srgbClr val="FF007F"/>
            </a:solidFill>
          </a:ln>
        </p:spPr>
        <p:style>
          <a:lnRef idx="1">
            <a:schemeClr val="accent1"/>
          </a:lnRef>
          <a:fillRef idx="0">
            <a:schemeClr val="accent1"/>
          </a:fillRef>
          <a:effectRef idx="0">
            <a:schemeClr val="accent1"/>
          </a:effectRef>
          <a:fontRef idx="minor">
            <a:schemeClr val="tx1"/>
          </a:fontRef>
        </p:style>
      </p:cxnSp>
      <p:sp>
        <p:nvSpPr>
          <p:cNvPr id="33" name="Textfeld 3">
            <a:extLst>
              <a:ext uri="{FF2B5EF4-FFF2-40B4-BE49-F238E27FC236}">
                <a16:creationId xmlns:a16="http://schemas.microsoft.com/office/drawing/2014/main" id="{B4DC521A-99D8-2E77-A494-912A3A50C802}"/>
              </a:ext>
            </a:extLst>
          </p:cNvPr>
          <p:cNvSpPr txBox="1"/>
          <p:nvPr userDrawn="1"/>
        </p:nvSpPr>
        <p:spPr>
          <a:xfrm>
            <a:off x="0" y="-229945"/>
            <a:ext cx="962442" cy="107722"/>
          </a:xfrm>
          <a:prstGeom prst="rect">
            <a:avLst/>
          </a:prstGeom>
          <a:noFill/>
        </p:spPr>
        <p:txBody>
          <a:bodyPr wrap="square" lIns="0" tIns="0" rIns="0" bIns="0" rtlCol="0">
            <a:spAutoFit/>
          </a:bodyPr>
          <a:lstStyle/>
          <a:p>
            <a:pPr algn="r" defTabSz="648110"/>
            <a:r>
              <a:rPr lang="en-GB" sz="700" noProof="0">
                <a:solidFill>
                  <a:srgbClr val="FF007F"/>
                </a:solidFill>
                <a:latin typeface="Arial" panose="020B0604020202020204" pitchFamily="34" charset="0"/>
                <a:cs typeface="Arial" panose="020B0604020202020204" pitchFamily="34" charset="0"/>
              </a:rPr>
              <a:t>Left side border</a:t>
            </a:r>
          </a:p>
        </p:txBody>
      </p:sp>
      <p:sp>
        <p:nvSpPr>
          <p:cNvPr id="34" name="Textfeld 57">
            <a:extLst>
              <a:ext uri="{FF2B5EF4-FFF2-40B4-BE49-F238E27FC236}">
                <a16:creationId xmlns:a16="http://schemas.microsoft.com/office/drawing/2014/main" id="{AF791572-06E7-6060-2A19-C736697BCC10}"/>
              </a:ext>
            </a:extLst>
          </p:cNvPr>
          <p:cNvSpPr txBox="1"/>
          <p:nvPr userDrawn="1"/>
        </p:nvSpPr>
        <p:spPr>
          <a:xfrm>
            <a:off x="11249368" y="-239801"/>
            <a:ext cx="1072066" cy="107722"/>
          </a:xfrm>
          <a:prstGeom prst="rect">
            <a:avLst/>
          </a:prstGeom>
          <a:noFill/>
        </p:spPr>
        <p:txBody>
          <a:bodyPr wrap="square" lIns="0" tIns="0" rIns="0" bIns="0" rtlCol="0">
            <a:spAutoFit/>
          </a:bodyPr>
          <a:lstStyle/>
          <a:p>
            <a:pPr defTabSz="648110"/>
            <a:r>
              <a:rPr lang="en-GB" sz="700" noProof="0">
                <a:solidFill>
                  <a:srgbClr val="FF007F"/>
                </a:solidFill>
                <a:latin typeface="Arial" panose="020B0604020202020204" pitchFamily="34" charset="0"/>
                <a:cs typeface="Arial" panose="020B0604020202020204" pitchFamily="34" charset="0"/>
              </a:rPr>
              <a:t>Right side border</a:t>
            </a:r>
          </a:p>
        </p:txBody>
      </p:sp>
      <p:sp>
        <p:nvSpPr>
          <p:cNvPr id="35" name="Textfeld 69">
            <a:extLst>
              <a:ext uri="{FF2B5EF4-FFF2-40B4-BE49-F238E27FC236}">
                <a16:creationId xmlns:a16="http://schemas.microsoft.com/office/drawing/2014/main" id="{A4AA1BA4-4A7E-B933-EC85-61DDA30B4ED6}"/>
              </a:ext>
            </a:extLst>
          </p:cNvPr>
          <p:cNvSpPr txBox="1"/>
          <p:nvPr userDrawn="1"/>
        </p:nvSpPr>
        <p:spPr>
          <a:xfrm>
            <a:off x="-1898833" y="5816875"/>
            <a:ext cx="1387116" cy="107722"/>
          </a:xfrm>
          <a:prstGeom prst="rect">
            <a:avLst/>
          </a:prstGeom>
          <a:noFill/>
        </p:spPr>
        <p:txBody>
          <a:bodyPr wrap="square" lIns="0" tIns="0" rIns="0" bIns="0" rtlCol="0">
            <a:spAutoFit/>
          </a:bodyPr>
          <a:lstStyle/>
          <a:p>
            <a:pPr algn="r" defTabSz="648110"/>
            <a:r>
              <a:rPr lang="en-GB" sz="700" noProof="0">
                <a:solidFill>
                  <a:srgbClr val="FF007F"/>
                </a:solidFill>
                <a:latin typeface="Arial" panose="020B0604020202020204" pitchFamily="34" charset="0"/>
                <a:cs typeface="Arial" panose="020B0604020202020204" pitchFamily="34" charset="0"/>
              </a:rPr>
              <a:t>Lower border of design area</a:t>
            </a:r>
          </a:p>
        </p:txBody>
      </p:sp>
      <p:sp>
        <p:nvSpPr>
          <p:cNvPr id="36" name="Textfeld 52">
            <a:extLst>
              <a:ext uri="{FF2B5EF4-FFF2-40B4-BE49-F238E27FC236}">
                <a16:creationId xmlns:a16="http://schemas.microsoft.com/office/drawing/2014/main" id="{C4A4B8DC-EE42-9A39-3B00-48DE8109B3D7}"/>
              </a:ext>
            </a:extLst>
          </p:cNvPr>
          <p:cNvSpPr txBox="1"/>
          <p:nvPr userDrawn="1"/>
        </p:nvSpPr>
        <p:spPr>
          <a:xfrm>
            <a:off x="-20415" y="7276292"/>
            <a:ext cx="962442" cy="107722"/>
          </a:xfrm>
          <a:prstGeom prst="rect">
            <a:avLst/>
          </a:prstGeom>
          <a:noFill/>
        </p:spPr>
        <p:txBody>
          <a:bodyPr wrap="square" lIns="0" tIns="0" rIns="0" bIns="0" rtlCol="0">
            <a:spAutoFit/>
          </a:bodyPr>
          <a:lstStyle/>
          <a:p>
            <a:pPr algn="r" defTabSz="648110"/>
            <a:r>
              <a:rPr lang="en-GB" sz="700" noProof="0">
                <a:solidFill>
                  <a:srgbClr val="FF007F"/>
                </a:solidFill>
                <a:latin typeface="Arial" panose="020B0604020202020204" pitchFamily="34" charset="0"/>
                <a:cs typeface="Arial" panose="020B0604020202020204" pitchFamily="34" charset="0"/>
              </a:rPr>
              <a:t>Left side border</a:t>
            </a:r>
          </a:p>
        </p:txBody>
      </p:sp>
      <p:sp>
        <p:nvSpPr>
          <p:cNvPr id="37" name="Textfeld 61">
            <a:extLst>
              <a:ext uri="{FF2B5EF4-FFF2-40B4-BE49-F238E27FC236}">
                <a16:creationId xmlns:a16="http://schemas.microsoft.com/office/drawing/2014/main" id="{71F356C6-D1F3-4620-8D6B-B5D9BE6FB832}"/>
              </a:ext>
            </a:extLst>
          </p:cNvPr>
          <p:cNvSpPr txBox="1"/>
          <p:nvPr userDrawn="1"/>
        </p:nvSpPr>
        <p:spPr>
          <a:xfrm>
            <a:off x="12693474" y="5823064"/>
            <a:ext cx="1387116" cy="107722"/>
          </a:xfrm>
          <a:prstGeom prst="rect">
            <a:avLst/>
          </a:prstGeom>
          <a:noFill/>
        </p:spPr>
        <p:txBody>
          <a:bodyPr wrap="square" lIns="0" tIns="0" rIns="0" bIns="0" rtlCol="0">
            <a:spAutoFit/>
          </a:bodyPr>
          <a:lstStyle/>
          <a:p>
            <a:pPr defTabSz="648110"/>
            <a:r>
              <a:rPr lang="en-GB" sz="700" noProof="0">
                <a:solidFill>
                  <a:srgbClr val="FF007F"/>
                </a:solidFill>
                <a:latin typeface="Arial" panose="020B0604020202020204" pitchFamily="34" charset="0"/>
                <a:cs typeface="Arial" panose="020B0604020202020204" pitchFamily="34" charset="0"/>
              </a:rPr>
              <a:t>Lower border of design area</a:t>
            </a:r>
          </a:p>
        </p:txBody>
      </p:sp>
      <p:sp>
        <p:nvSpPr>
          <p:cNvPr id="38" name="Textfeld 55">
            <a:extLst>
              <a:ext uri="{FF2B5EF4-FFF2-40B4-BE49-F238E27FC236}">
                <a16:creationId xmlns:a16="http://schemas.microsoft.com/office/drawing/2014/main" id="{E0342480-FDBC-8267-AB91-3418F7B6B247}"/>
              </a:ext>
            </a:extLst>
          </p:cNvPr>
          <p:cNvSpPr txBox="1"/>
          <p:nvPr userDrawn="1"/>
        </p:nvSpPr>
        <p:spPr>
          <a:xfrm>
            <a:off x="11249368" y="6972562"/>
            <a:ext cx="1072066" cy="107722"/>
          </a:xfrm>
          <a:prstGeom prst="rect">
            <a:avLst/>
          </a:prstGeom>
          <a:noFill/>
        </p:spPr>
        <p:txBody>
          <a:bodyPr wrap="square" lIns="0" tIns="0" rIns="0" bIns="0" rtlCol="0">
            <a:spAutoFit/>
          </a:bodyPr>
          <a:lstStyle/>
          <a:p>
            <a:pPr defTabSz="648110"/>
            <a:r>
              <a:rPr lang="en-GB" sz="700" noProof="0">
                <a:solidFill>
                  <a:srgbClr val="FF007F"/>
                </a:solidFill>
                <a:latin typeface="Arial" panose="020B0604020202020204" pitchFamily="34" charset="0"/>
                <a:cs typeface="Arial" panose="020B0604020202020204" pitchFamily="34" charset="0"/>
              </a:rPr>
              <a:t>Right side border</a:t>
            </a:r>
          </a:p>
        </p:txBody>
      </p:sp>
      <p:cxnSp>
        <p:nvCxnSpPr>
          <p:cNvPr id="39" name="Gerade Verbindung 16">
            <a:extLst>
              <a:ext uri="{FF2B5EF4-FFF2-40B4-BE49-F238E27FC236}">
                <a16:creationId xmlns:a16="http://schemas.microsoft.com/office/drawing/2014/main" id="{DCCF1555-4EB3-94FA-386A-3616D5EA8A95}"/>
              </a:ext>
            </a:extLst>
          </p:cNvPr>
          <p:cNvCxnSpPr>
            <a:cxnSpLocks/>
          </p:cNvCxnSpPr>
          <p:nvPr userDrawn="1"/>
        </p:nvCxnSpPr>
        <p:spPr>
          <a:xfrm flipH="1">
            <a:off x="12195467" y="971782"/>
            <a:ext cx="411042" cy="0"/>
          </a:xfrm>
          <a:prstGeom prst="line">
            <a:avLst/>
          </a:prstGeom>
          <a:ln w="3175">
            <a:solidFill>
              <a:srgbClr val="FF007F"/>
            </a:solidFill>
          </a:ln>
        </p:spPr>
        <p:style>
          <a:lnRef idx="1">
            <a:schemeClr val="accent1"/>
          </a:lnRef>
          <a:fillRef idx="0">
            <a:schemeClr val="accent1"/>
          </a:fillRef>
          <a:effectRef idx="0">
            <a:schemeClr val="accent1"/>
          </a:effectRef>
          <a:fontRef idx="minor">
            <a:schemeClr val="tx1"/>
          </a:fontRef>
        </p:style>
      </p:cxnSp>
      <p:sp>
        <p:nvSpPr>
          <p:cNvPr id="40" name="Textfeld 16">
            <a:extLst>
              <a:ext uri="{FF2B5EF4-FFF2-40B4-BE49-F238E27FC236}">
                <a16:creationId xmlns:a16="http://schemas.microsoft.com/office/drawing/2014/main" id="{C4FE1062-6EC4-837D-04B1-97EF333D0E35}"/>
              </a:ext>
            </a:extLst>
          </p:cNvPr>
          <p:cNvSpPr txBox="1"/>
          <p:nvPr userDrawn="1"/>
        </p:nvSpPr>
        <p:spPr>
          <a:xfrm>
            <a:off x="12678962" y="910268"/>
            <a:ext cx="1262311" cy="107722"/>
          </a:xfrm>
          <a:prstGeom prst="rect">
            <a:avLst/>
          </a:prstGeom>
          <a:noFill/>
        </p:spPr>
        <p:txBody>
          <a:bodyPr wrap="square" lIns="0" tIns="0" rIns="0" bIns="0" rtlCol="0">
            <a:spAutoFit/>
          </a:bodyPr>
          <a:lstStyle/>
          <a:p>
            <a:pPr defTabSz="648110"/>
            <a:r>
              <a:rPr lang="en-GB" sz="700" noProof="0">
                <a:solidFill>
                  <a:srgbClr val="FF007F"/>
                </a:solidFill>
                <a:latin typeface="Arial" panose="020B0604020202020204" pitchFamily="34" charset="0"/>
                <a:cs typeface="Arial" panose="020B0604020202020204" pitchFamily="34" charset="0"/>
              </a:rPr>
              <a:t>Shoulder height A</a:t>
            </a:r>
          </a:p>
        </p:txBody>
      </p:sp>
      <p:cxnSp>
        <p:nvCxnSpPr>
          <p:cNvPr id="41" name="Gerade Verbindung 16">
            <a:extLst>
              <a:ext uri="{FF2B5EF4-FFF2-40B4-BE49-F238E27FC236}">
                <a16:creationId xmlns:a16="http://schemas.microsoft.com/office/drawing/2014/main" id="{9724CE15-31D5-C2BF-D60F-B2645149492F}"/>
              </a:ext>
            </a:extLst>
          </p:cNvPr>
          <p:cNvCxnSpPr/>
          <p:nvPr userDrawn="1"/>
        </p:nvCxnSpPr>
        <p:spPr>
          <a:xfrm rot="10800000">
            <a:off x="-451270" y="432725"/>
            <a:ext cx="411043" cy="0"/>
          </a:xfrm>
          <a:prstGeom prst="line">
            <a:avLst/>
          </a:prstGeom>
          <a:ln w="3175">
            <a:solidFill>
              <a:srgbClr val="FF007F"/>
            </a:solidFill>
          </a:ln>
        </p:spPr>
        <p:style>
          <a:lnRef idx="1">
            <a:schemeClr val="accent1"/>
          </a:lnRef>
          <a:fillRef idx="0">
            <a:schemeClr val="accent1"/>
          </a:fillRef>
          <a:effectRef idx="0">
            <a:schemeClr val="accent1"/>
          </a:effectRef>
          <a:fontRef idx="minor">
            <a:schemeClr val="tx1"/>
          </a:fontRef>
        </p:style>
      </p:cxnSp>
      <p:cxnSp>
        <p:nvCxnSpPr>
          <p:cNvPr id="42" name="Gerade Verbindung 16">
            <a:extLst>
              <a:ext uri="{FF2B5EF4-FFF2-40B4-BE49-F238E27FC236}">
                <a16:creationId xmlns:a16="http://schemas.microsoft.com/office/drawing/2014/main" id="{2B51A6D2-9248-74A9-9C5B-849FF4129490}"/>
              </a:ext>
            </a:extLst>
          </p:cNvPr>
          <p:cNvCxnSpPr/>
          <p:nvPr userDrawn="1"/>
        </p:nvCxnSpPr>
        <p:spPr>
          <a:xfrm rot="10800000">
            <a:off x="12195466" y="431800"/>
            <a:ext cx="411043" cy="0"/>
          </a:xfrm>
          <a:prstGeom prst="line">
            <a:avLst/>
          </a:prstGeom>
          <a:ln w="3175">
            <a:solidFill>
              <a:srgbClr val="FF007F"/>
            </a:solidFill>
          </a:ln>
        </p:spPr>
        <p:style>
          <a:lnRef idx="1">
            <a:schemeClr val="accent1"/>
          </a:lnRef>
          <a:fillRef idx="0">
            <a:schemeClr val="accent1"/>
          </a:fillRef>
          <a:effectRef idx="0">
            <a:schemeClr val="accent1"/>
          </a:effectRef>
          <a:fontRef idx="minor">
            <a:schemeClr val="tx1"/>
          </a:fontRef>
        </p:style>
      </p:cxnSp>
      <p:sp>
        <p:nvSpPr>
          <p:cNvPr id="43" name="Textfeld 16">
            <a:extLst>
              <a:ext uri="{FF2B5EF4-FFF2-40B4-BE49-F238E27FC236}">
                <a16:creationId xmlns:a16="http://schemas.microsoft.com/office/drawing/2014/main" id="{37A159CA-2CA2-291B-7192-37AFCA9E1744}"/>
              </a:ext>
            </a:extLst>
          </p:cNvPr>
          <p:cNvSpPr txBox="1"/>
          <p:nvPr userDrawn="1"/>
        </p:nvSpPr>
        <p:spPr>
          <a:xfrm>
            <a:off x="-1777285" y="372832"/>
            <a:ext cx="1262311" cy="107722"/>
          </a:xfrm>
          <a:prstGeom prst="rect">
            <a:avLst/>
          </a:prstGeom>
          <a:noFill/>
        </p:spPr>
        <p:txBody>
          <a:bodyPr wrap="square" lIns="0" tIns="0" rIns="0" bIns="0" rtlCol="0">
            <a:spAutoFit/>
          </a:bodyPr>
          <a:lstStyle/>
          <a:p>
            <a:pPr algn="r" defTabSz="648110"/>
            <a:r>
              <a:rPr lang="en-GB" sz="700" noProof="0">
                <a:solidFill>
                  <a:srgbClr val="FF007F"/>
                </a:solidFill>
                <a:latin typeface="Arial" panose="020B0604020202020204" pitchFamily="34" charset="0"/>
                <a:cs typeface="Arial" panose="020B0604020202020204" pitchFamily="34" charset="0"/>
              </a:rPr>
              <a:t>Title height</a:t>
            </a:r>
          </a:p>
        </p:txBody>
      </p:sp>
      <p:sp>
        <p:nvSpPr>
          <p:cNvPr id="44" name="Textfeld 16">
            <a:extLst>
              <a:ext uri="{FF2B5EF4-FFF2-40B4-BE49-F238E27FC236}">
                <a16:creationId xmlns:a16="http://schemas.microsoft.com/office/drawing/2014/main" id="{8C36F19A-A87B-47E4-588A-DB33E916C184}"/>
              </a:ext>
            </a:extLst>
          </p:cNvPr>
          <p:cNvSpPr txBox="1"/>
          <p:nvPr userDrawn="1"/>
        </p:nvSpPr>
        <p:spPr>
          <a:xfrm>
            <a:off x="12678962" y="370285"/>
            <a:ext cx="1262311" cy="107722"/>
          </a:xfrm>
          <a:prstGeom prst="rect">
            <a:avLst/>
          </a:prstGeom>
          <a:noFill/>
        </p:spPr>
        <p:txBody>
          <a:bodyPr wrap="square" lIns="0" tIns="0" rIns="0" bIns="0" rtlCol="0">
            <a:spAutoFit/>
          </a:bodyPr>
          <a:lstStyle/>
          <a:p>
            <a:pPr defTabSz="648110"/>
            <a:r>
              <a:rPr lang="en-GB" sz="700" noProof="0">
                <a:solidFill>
                  <a:srgbClr val="FF007F"/>
                </a:solidFill>
                <a:latin typeface="Arial" panose="020B0604020202020204" pitchFamily="34" charset="0"/>
                <a:cs typeface="Arial" panose="020B0604020202020204" pitchFamily="34" charset="0"/>
              </a:rPr>
              <a:t>Title height</a:t>
            </a:r>
          </a:p>
        </p:txBody>
      </p:sp>
      <p:cxnSp>
        <p:nvCxnSpPr>
          <p:cNvPr id="45" name="Gerade Verbindung 16">
            <a:extLst>
              <a:ext uri="{FF2B5EF4-FFF2-40B4-BE49-F238E27FC236}">
                <a16:creationId xmlns:a16="http://schemas.microsoft.com/office/drawing/2014/main" id="{B9334F5E-5E3E-D9BA-A06A-488DDBFEFCDF}"/>
              </a:ext>
            </a:extLst>
          </p:cNvPr>
          <p:cNvCxnSpPr>
            <a:cxnSpLocks/>
          </p:cNvCxnSpPr>
          <p:nvPr userDrawn="1"/>
        </p:nvCxnSpPr>
        <p:spPr>
          <a:xfrm flipH="1">
            <a:off x="-453595" y="971550"/>
            <a:ext cx="413368" cy="0"/>
          </a:xfrm>
          <a:prstGeom prst="line">
            <a:avLst/>
          </a:prstGeom>
          <a:ln w="3175">
            <a:solidFill>
              <a:srgbClr val="FF007F"/>
            </a:solidFill>
          </a:ln>
        </p:spPr>
        <p:style>
          <a:lnRef idx="1">
            <a:schemeClr val="accent1"/>
          </a:lnRef>
          <a:fillRef idx="0">
            <a:schemeClr val="accent1"/>
          </a:fillRef>
          <a:effectRef idx="0">
            <a:schemeClr val="accent1"/>
          </a:effectRef>
          <a:fontRef idx="minor">
            <a:schemeClr val="tx1"/>
          </a:fontRef>
        </p:style>
      </p:cxnSp>
      <p:sp>
        <p:nvSpPr>
          <p:cNvPr id="46" name="Textfeld 16">
            <a:extLst>
              <a:ext uri="{FF2B5EF4-FFF2-40B4-BE49-F238E27FC236}">
                <a16:creationId xmlns:a16="http://schemas.microsoft.com/office/drawing/2014/main" id="{F60C71C4-6419-05CF-10D0-92A5769DEDAA}"/>
              </a:ext>
            </a:extLst>
          </p:cNvPr>
          <p:cNvSpPr txBox="1"/>
          <p:nvPr userDrawn="1"/>
        </p:nvSpPr>
        <p:spPr>
          <a:xfrm>
            <a:off x="-1779612" y="911659"/>
            <a:ext cx="1262311" cy="107722"/>
          </a:xfrm>
          <a:prstGeom prst="rect">
            <a:avLst/>
          </a:prstGeom>
          <a:noFill/>
        </p:spPr>
        <p:txBody>
          <a:bodyPr wrap="square" lIns="0" tIns="0" rIns="0" bIns="0" rtlCol="0">
            <a:spAutoFit/>
          </a:bodyPr>
          <a:lstStyle/>
          <a:p>
            <a:pPr algn="r" defTabSz="648110"/>
            <a:r>
              <a:rPr lang="en-GB" sz="700" noProof="0">
                <a:solidFill>
                  <a:srgbClr val="FF007F"/>
                </a:solidFill>
                <a:latin typeface="Arial" panose="020B0604020202020204" pitchFamily="34" charset="0"/>
                <a:cs typeface="Arial" panose="020B0604020202020204" pitchFamily="34" charset="0"/>
              </a:rPr>
              <a:t>Shoulder height  A</a:t>
            </a:r>
          </a:p>
        </p:txBody>
      </p:sp>
      <p:sp>
        <p:nvSpPr>
          <p:cNvPr id="6" name="Text Box 4">
            <a:extLst>
              <a:ext uri="{FF2B5EF4-FFF2-40B4-BE49-F238E27FC236}">
                <a16:creationId xmlns:a16="http://schemas.microsoft.com/office/drawing/2014/main" id="{FA9F4312-38FF-A1EB-5E3C-0DDCE327780D}"/>
              </a:ext>
            </a:extLst>
          </p:cNvPr>
          <p:cNvSpPr txBox="1">
            <a:spLocks noChangeArrowheads="1"/>
          </p:cNvSpPr>
          <p:nvPr userDrawn="1">
            <p:custDataLst>
              <p:tags r:id="rId85"/>
            </p:custDataLst>
          </p:nvPr>
        </p:nvSpPr>
        <p:spPr bwMode="gray">
          <a:xfrm>
            <a:off x="7305675" y="965200"/>
            <a:ext cx="3887926" cy="357187"/>
          </a:xfrm>
          <a:prstGeom prst="rect">
            <a:avLst/>
          </a:prstGeom>
          <a:noFill/>
          <a:ln w="6350" algn="ctr">
            <a:noFill/>
            <a:miter lim="800000"/>
            <a:headEnd/>
            <a:tailEnd/>
          </a:ln>
          <a:effectLst/>
        </p:spPr>
        <p:txBody>
          <a:bodyPr wrap="square" lIns="0" tIns="36000" rIns="0" bIns="0" anchor="ctr" anchorCtr="0">
            <a:noAutofit/>
          </a:bodyPr>
          <a:lstStyle/>
          <a:p>
            <a:pPr algn="r" defTabSz="762000" eaLnBrk="0" hangingPunct="0">
              <a:lnSpc>
                <a:spcPct val="80000"/>
              </a:lnSpc>
              <a:spcBef>
                <a:spcPct val="20000"/>
              </a:spcBef>
            </a:pPr>
            <a:r>
              <a:rPr lang="en-GB" sz="1400" b="1">
                <a:solidFill>
                  <a:schemeClr val="accent6"/>
                </a:solidFill>
              </a:rPr>
              <a:t>DRAFT FOR DISCUSSION PURPOSES ONLY</a:t>
            </a: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664"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815" r:id="rId26"/>
    <p:sldLayoutId id="2147483816" r:id="rId27"/>
    <p:sldLayoutId id="2147483817" r:id="rId28"/>
    <p:sldLayoutId id="2147483818" r:id="rId29"/>
    <p:sldLayoutId id="2147483819" r:id="rId30"/>
    <p:sldLayoutId id="2147483820" r:id="rId31"/>
    <p:sldLayoutId id="2147483821" r:id="rId32"/>
    <p:sldLayoutId id="2147483822" r:id="rId33"/>
    <p:sldLayoutId id="2147483823" r:id="rId34"/>
    <p:sldLayoutId id="2147483824" r:id="rId35"/>
    <p:sldLayoutId id="2147483825" r:id="rId36"/>
    <p:sldLayoutId id="2147483826" r:id="rId37"/>
    <p:sldLayoutId id="2147483827" r:id="rId38"/>
    <p:sldLayoutId id="2147483828" r:id="rId39"/>
    <p:sldLayoutId id="2147483829" r:id="rId40"/>
    <p:sldLayoutId id="2147483869" r:id="rId41"/>
    <p:sldLayoutId id="2147483831" r:id="rId42"/>
    <p:sldLayoutId id="2147483832" r:id="rId43"/>
    <p:sldLayoutId id="2147483833" r:id="rId44"/>
    <p:sldLayoutId id="2147483834" r:id="rId45"/>
    <p:sldLayoutId id="2147483835" r:id="rId46"/>
    <p:sldLayoutId id="2147483836" r:id="rId47"/>
    <p:sldLayoutId id="2147483837" r:id="rId48"/>
    <p:sldLayoutId id="2147483838" r:id="rId49"/>
    <p:sldLayoutId id="2147483839" r:id="rId50"/>
    <p:sldLayoutId id="2147483840" r:id="rId51"/>
    <p:sldLayoutId id="2147483841" r:id="rId52"/>
    <p:sldLayoutId id="2147483842" r:id="rId53"/>
    <p:sldLayoutId id="2147483843" r:id="rId54"/>
    <p:sldLayoutId id="2147483844" r:id="rId55"/>
    <p:sldLayoutId id="2147483845" r:id="rId56"/>
    <p:sldLayoutId id="2147483846" r:id="rId57"/>
    <p:sldLayoutId id="2147483848" r:id="rId58"/>
    <p:sldLayoutId id="2147483849" r:id="rId59"/>
    <p:sldLayoutId id="2147483850" r:id="rId60"/>
    <p:sldLayoutId id="2147483851" r:id="rId61"/>
    <p:sldLayoutId id="2147483852" r:id="rId62"/>
    <p:sldLayoutId id="2147483853" r:id="rId63"/>
    <p:sldLayoutId id="2147483854" r:id="rId64"/>
    <p:sldLayoutId id="2147483870" r:id="rId65"/>
    <p:sldLayoutId id="2147483856" r:id="rId66"/>
    <p:sldLayoutId id="2147483857" r:id="rId67"/>
    <p:sldLayoutId id="2147483858" r:id="rId68"/>
    <p:sldLayoutId id="2147483859" r:id="rId69"/>
    <p:sldLayoutId id="2147483860" r:id="rId70"/>
    <p:sldLayoutId id="2147483861" r:id="rId71"/>
    <p:sldLayoutId id="2147483862" r:id="rId72"/>
    <p:sldLayoutId id="2147483863" r:id="rId73"/>
    <p:sldLayoutId id="2147483864" r:id="rId74"/>
    <p:sldLayoutId id="2147483868" r:id="rId75"/>
    <p:sldLayoutId id="2147483667" r:id="rId76"/>
    <p:sldLayoutId id="2147483786" r:id="rId77"/>
    <p:sldLayoutId id="2147483871" r:id="rId78"/>
    <p:sldLayoutId id="2147483872" r:id="rId79"/>
    <p:sldLayoutId id="2147483773" r:id="rId80"/>
    <p:sldLayoutId id="2147483790" r:id="rId81"/>
    <p:sldLayoutId id="2147483873" r:id="rId82"/>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userDrawn="1">
          <p15:clr>
            <a:srgbClr val="F26B43"/>
          </p15:clr>
        </p15:guide>
        <p15:guide id="2" pos="627" userDrawn="1">
          <p15:clr>
            <a:srgbClr val="F26B43"/>
          </p15:clr>
        </p15:guide>
        <p15:guide id="3" pos="7055" userDrawn="1">
          <p15:clr>
            <a:srgbClr val="F26B43"/>
          </p15:clr>
        </p15:guide>
        <p15:guide id="4" orient="horz" pos="838" userDrawn="1">
          <p15:clr>
            <a:srgbClr val="F26B43"/>
          </p15:clr>
        </p15:guide>
        <p15:guide id="5" orient="horz" pos="612"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tags" Target="../tags/tag33.xml"/><Relationship Id="rId7" Type="http://schemas.openxmlformats.org/officeDocument/2006/relationships/image" Target="../media/image26.png"/><Relationship Id="rId2" Type="http://schemas.openxmlformats.org/officeDocument/2006/relationships/customXml" Target="../../customXml/item14.xml"/><Relationship Id="rId1" Type="http://schemas.openxmlformats.org/officeDocument/2006/relationships/customXml" Target="../../customXml/item17.xml"/><Relationship Id="rId6" Type="http://schemas.openxmlformats.org/officeDocument/2006/relationships/image" Target="../media/image25.jpeg"/><Relationship Id="rId5" Type="http://schemas.openxmlformats.org/officeDocument/2006/relationships/notesSlide" Target="../notesSlides/notesSlide1.xml"/><Relationship Id="rId4"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customXml" Target="../../customXml/item18.xml"/><Relationship Id="rId1" Type="http://schemas.openxmlformats.org/officeDocument/2006/relationships/customXml" Target="../../customXml/item9.xml"/></Relationships>
</file>

<file path=ppt/slides/_rels/slide11.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46.emf"/><Relationship Id="rId2" Type="http://schemas.openxmlformats.org/officeDocument/2006/relationships/customXml" Target="../../customXml/item7.xml"/><Relationship Id="rId1" Type="http://schemas.openxmlformats.org/officeDocument/2006/relationships/customXml" Target="../../customXml/item2.xml"/><Relationship Id="rId6" Type="http://schemas.openxmlformats.org/officeDocument/2006/relationships/image" Target="../media/image45.emf"/><Relationship Id="rId5" Type="http://schemas.openxmlformats.org/officeDocument/2006/relationships/slideLayout" Target="../slideLayouts/slideLayout24.xml"/><Relationship Id="rId4" Type="http://schemas.openxmlformats.org/officeDocument/2006/relationships/tags" Target="../tags/tag44.xml"/></Relationships>
</file>

<file path=ppt/slides/_rels/slide12.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48.emf"/><Relationship Id="rId2" Type="http://schemas.openxmlformats.org/officeDocument/2006/relationships/customXml" Target="../../customXml/item21.xml"/><Relationship Id="rId1" Type="http://schemas.openxmlformats.org/officeDocument/2006/relationships/customXml" Target="../../customXml/item19.xml"/><Relationship Id="rId6" Type="http://schemas.openxmlformats.org/officeDocument/2006/relationships/image" Target="../media/image47.emf"/><Relationship Id="rId5" Type="http://schemas.openxmlformats.org/officeDocument/2006/relationships/slideLayout" Target="../slideLayouts/slideLayout24.xml"/><Relationship Id="rId4" Type="http://schemas.openxmlformats.org/officeDocument/2006/relationships/tags" Target="../tags/tag46.xml"/></Relationships>
</file>

<file path=ppt/slides/_rels/slide1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customXml" Target="../../customXml/item1.xml"/><Relationship Id="rId1" Type="http://schemas.openxmlformats.org/officeDocument/2006/relationships/customXml" Target="../../customXml/item10.xml"/><Relationship Id="rId5" Type="http://schemas.openxmlformats.org/officeDocument/2006/relationships/image" Target="../media/image49.emf"/><Relationship Id="rId4"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1.emf"/><Relationship Id="rId2" Type="http://schemas.openxmlformats.org/officeDocument/2006/relationships/customXml" Target="../../customXml/item23.xml"/><Relationship Id="rId1" Type="http://schemas.openxmlformats.org/officeDocument/2006/relationships/customXml" Target="../../customXml/item4.xml"/><Relationship Id="rId6" Type="http://schemas.openxmlformats.org/officeDocument/2006/relationships/image" Target="../media/image50.emf"/><Relationship Id="rId5" Type="http://schemas.openxmlformats.org/officeDocument/2006/relationships/slideLayout" Target="../slideLayouts/slideLayout24.xml"/><Relationship Id="rId4" Type="http://schemas.openxmlformats.org/officeDocument/2006/relationships/tags" Target="../tags/tag4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customXml" Target="../../customXml/item3.xml"/><Relationship Id="rId1" Type="http://schemas.openxmlformats.org/officeDocument/2006/relationships/customXml" Target="../../customXml/item15.xml"/><Relationship Id="rId4" Type="http://schemas.openxmlformats.org/officeDocument/2006/relationships/hyperlink" Target="https://kpmgoneuk-my.sharepoint.com/personal/mike_poole_kpmg_co_uk/Documents/Desktop/Templates%20for%20ESG/KPMG%20ESG%20A4%20portrait%20template%20(RGB).pptx?web=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tags" Target="../tags/tag36.xml"/><Relationship Id="rId7" Type="http://schemas.openxmlformats.org/officeDocument/2006/relationships/notesSlide" Target="../notesSlides/notesSlide2.xml"/><Relationship Id="rId12" Type="http://schemas.openxmlformats.org/officeDocument/2006/relationships/image" Target="../media/image31.png"/><Relationship Id="rId17" Type="http://schemas.openxmlformats.org/officeDocument/2006/relationships/image" Target="../media/image36.jpeg"/><Relationship Id="rId2" Type="http://schemas.openxmlformats.org/officeDocument/2006/relationships/tags" Target="../tags/tag35.xml"/><Relationship Id="rId16" Type="http://schemas.openxmlformats.org/officeDocument/2006/relationships/image" Target="../media/image35.png"/><Relationship Id="rId1" Type="http://schemas.openxmlformats.org/officeDocument/2006/relationships/tags" Target="../tags/tag34.xml"/><Relationship Id="rId6" Type="http://schemas.openxmlformats.org/officeDocument/2006/relationships/slideLayout" Target="../slideLayouts/slideLayout1.xml"/><Relationship Id="rId11" Type="http://schemas.openxmlformats.org/officeDocument/2006/relationships/image" Target="../media/image30.png"/><Relationship Id="rId5" Type="http://schemas.openxmlformats.org/officeDocument/2006/relationships/tags" Target="../tags/tag38.xml"/><Relationship Id="rId15" Type="http://schemas.openxmlformats.org/officeDocument/2006/relationships/image" Target="../media/image34.png"/><Relationship Id="rId10" Type="http://schemas.openxmlformats.org/officeDocument/2006/relationships/image" Target="../media/image29.jpeg"/><Relationship Id="rId19" Type="http://schemas.openxmlformats.org/officeDocument/2006/relationships/image" Target="../media/image38.emf"/><Relationship Id="rId4" Type="http://schemas.openxmlformats.org/officeDocument/2006/relationships/tags" Target="../tags/tag37.xml"/><Relationship Id="rId9" Type="http://schemas.openxmlformats.org/officeDocument/2006/relationships/chart" Target="../charts/chart1.xml"/><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customXml" Target="../../customXml/item13.xml"/><Relationship Id="rId1" Type="http://schemas.openxmlformats.org/officeDocument/2006/relationships/customXml" Target="../../customXml/item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41.xml"/><Relationship Id="rId7" Type="http://schemas.openxmlformats.org/officeDocument/2006/relationships/image" Target="../media/image42.emf"/><Relationship Id="rId2" Type="http://schemas.openxmlformats.org/officeDocument/2006/relationships/customXml" Target="../../customXml/item5.xml"/><Relationship Id="rId1" Type="http://schemas.openxmlformats.org/officeDocument/2006/relationships/customXml" Target="../../customXml/item22.xml"/><Relationship Id="rId6" Type="http://schemas.openxmlformats.org/officeDocument/2006/relationships/image" Target="../media/image41.emf"/><Relationship Id="rId5" Type="http://schemas.openxmlformats.org/officeDocument/2006/relationships/slideLayout" Target="../slideLayouts/slideLayout24.xml"/><Relationship Id="rId4" Type="http://schemas.openxmlformats.org/officeDocument/2006/relationships/tags" Target="../tags/tag42.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39DAF-C188-2B57-4214-43862E98E095}"/>
            </a:ext>
          </a:extLst>
        </p:cNvPr>
        <p:cNvGrpSpPr/>
        <p:nvPr/>
      </p:nvGrpSpPr>
      <p:grpSpPr>
        <a:xfrm>
          <a:off x="0" y="0"/>
          <a:ext cx="0" cy="0"/>
          <a:chOff x="0" y="0"/>
          <a:chExt cx="0" cy="0"/>
        </a:xfrm>
      </p:grpSpPr>
      <p:pic>
        <p:nvPicPr>
          <p:cNvPr id="2" name="Picture 11" descr="Wind turbines at sunset">
            <a:extLst>
              <a:ext uri="{FF2B5EF4-FFF2-40B4-BE49-F238E27FC236}">
                <a16:creationId xmlns:a16="http://schemas.microsoft.com/office/drawing/2014/main" id="{3054A985-1816-8984-CEE0-4F65745073D6}"/>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rcRect t="7871" b="7871"/>
          <a:stretch/>
        </p:blipFill>
        <p:spPr>
          <a:xfrm>
            <a:off x="3048" y="-122465"/>
            <a:ext cx="12185904" cy="6858000"/>
          </a:xfrm>
          <a:prstGeom prst="rect">
            <a:avLst/>
          </a:prstGeom>
        </p:spPr>
      </p:pic>
      <p:sp>
        <p:nvSpPr>
          <p:cNvPr id="5" name="Rectangle 4">
            <a:extLst>
              <a:ext uri="{FF2B5EF4-FFF2-40B4-BE49-F238E27FC236}">
                <a16:creationId xmlns:a16="http://schemas.microsoft.com/office/drawing/2014/main" id="{25C02437-D6A1-06AE-AB69-85E7F4BC0E06}"/>
              </a:ext>
            </a:extLst>
          </p:cNvPr>
          <p:cNvSpPr>
            <a:spLocks/>
          </p:cNvSpPr>
          <p:nvPr/>
        </p:nvSpPr>
        <p:spPr>
          <a:xfrm>
            <a:off x="995363" y="954336"/>
            <a:ext cx="6836421" cy="4949327"/>
          </a:xfrm>
          <a:prstGeom prst="rect">
            <a:avLst/>
          </a:prstGeom>
          <a:solidFill>
            <a:schemeClr val="accent2">
              <a:lumMod val="50000"/>
              <a:alpha val="80000"/>
            </a:schemeClr>
          </a:solidFill>
          <a:ln>
            <a:noFill/>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l"/>
            <a:endParaRPr lang="en-US" sz="1500">
              <a:solidFill>
                <a:schemeClr val="bg1"/>
              </a:solidFill>
            </a:endParaRPr>
          </a:p>
        </p:txBody>
      </p:sp>
      <p:sp>
        <p:nvSpPr>
          <p:cNvPr id="6" name="Title 4">
            <a:extLst>
              <a:ext uri="{FF2B5EF4-FFF2-40B4-BE49-F238E27FC236}">
                <a16:creationId xmlns:a16="http://schemas.microsoft.com/office/drawing/2014/main" id="{F393812F-DE22-B33A-F6FA-3AC01DD78FC3}"/>
              </a:ext>
            </a:extLst>
          </p:cNvPr>
          <p:cNvSpPr>
            <a:spLocks noGrp="1"/>
          </p:cNvSpPr>
          <p:nvPr>
            <p:ph type="ctrTitle" idx="4294967295"/>
          </p:nvPr>
        </p:nvSpPr>
        <p:spPr>
          <a:xfrm>
            <a:off x="1320040" y="1887107"/>
            <a:ext cx="5956203" cy="1973262"/>
          </a:xfrm>
        </p:spPr>
        <p:txBody>
          <a:bodyPr/>
          <a:lstStyle>
            <a:lvl1pPr>
              <a:defRPr sz="8000">
                <a:solidFill>
                  <a:schemeClr val="bg1"/>
                </a:solidFill>
              </a:defRPr>
            </a:lvl1pPr>
          </a:lstStyle>
          <a:p>
            <a:r>
              <a:rPr lang="nb-NO" sz="6600">
                <a:solidFill>
                  <a:schemeClr val="accent3">
                    <a:lumMod val="10000"/>
                    <a:lumOff val="90000"/>
                  </a:schemeClr>
                </a:solidFill>
              </a:rPr>
              <a:t>Fornybar Norge</a:t>
            </a:r>
            <a:br>
              <a:rPr lang="nb-NO" sz="6600">
                <a:solidFill>
                  <a:schemeClr val="accent3">
                    <a:lumMod val="10000"/>
                    <a:lumOff val="90000"/>
                  </a:schemeClr>
                </a:solidFill>
              </a:rPr>
            </a:br>
            <a:r>
              <a:rPr lang="nb-NO" sz="6600">
                <a:solidFill>
                  <a:schemeClr val="accent3">
                    <a:lumMod val="10000"/>
                    <a:lumOff val="90000"/>
                  </a:schemeClr>
                </a:solidFill>
              </a:rPr>
              <a:t>-</a:t>
            </a:r>
            <a:br>
              <a:rPr lang="nb-NO" sz="6600">
                <a:solidFill>
                  <a:schemeClr val="accent3">
                    <a:lumMod val="10000"/>
                    <a:lumOff val="90000"/>
                  </a:schemeClr>
                </a:solidFill>
              </a:rPr>
            </a:br>
            <a:r>
              <a:rPr lang="nb-NO" sz="6600">
                <a:solidFill>
                  <a:schemeClr val="accent3">
                    <a:lumMod val="10000"/>
                    <a:lumOff val="90000"/>
                  </a:schemeClr>
                </a:solidFill>
              </a:rPr>
              <a:t>Vindkraft - eierforhold</a:t>
            </a:r>
          </a:p>
        </p:txBody>
      </p:sp>
      <p:sp>
        <p:nvSpPr>
          <p:cNvPr id="13" name="Text Placeholder 1">
            <a:extLst>
              <a:ext uri="{FF2B5EF4-FFF2-40B4-BE49-F238E27FC236}">
                <a16:creationId xmlns:a16="http://schemas.microsoft.com/office/drawing/2014/main" id="{329B8EC4-4A69-8C41-E806-24C621C6F166}"/>
              </a:ext>
            </a:extLst>
          </p:cNvPr>
          <p:cNvSpPr>
            <a:spLocks noGrp="1"/>
          </p:cNvSpPr>
          <p:nvPr>
            <p:ph type="body" sz="quarter" idx="4294967295"/>
          </p:nvPr>
        </p:nvSpPr>
        <p:spPr>
          <a:xfrm>
            <a:off x="1320040" y="4588476"/>
            <a:ext cx="6196198" cy="866423"/>
          </a:xfrm>
        </p:spPr>
        <p:txBody>
          <a:bodyPr/>
          <a:lstStyle/>
          <a:p>
            <a:r>
              <a:rPr lang="nb-NO" sz="1400" dirty="0">
                <a:solidFill>
                  <a:schemeClr val="accent3">
                    <a:lumMod val="10000"/>
                    <a:lumOff val="90000"/>
                  </a:schemeClr>
                </a:solidFill>
              </a:rPr>
              <a:t>Kartlegging av forskjeller og likheter mellom norskeide og utenlandskeide vindkraftverk med fokus på skattemessige forhold</a:t>
            </a:r>
          </a:p>
          <a:p>
            <a:r>
              <a:rPr lang="nb-NO" sz="1400" dirty="0">
                <a:solidFill>
                  <a:schemeClr val="accent3">
                    <a:lumMod val="10000"/>
                    <a:lumOff val="90000"/>
                  </a:schemeClr>
                </a:solidFill>
              </a:rPr>
              <a:t> —</a:t>
            </a:r>
          </a:p>
          <a:p>
            <a:r>
              <a:rPr lang="nb-NO" sz="1400" b="0" dirty="0">
                <a:solidFill>
                  <a:schemeClr val="accent3">
                    <a:lumMod val="10000"/>
                    <a:lumOff val="90000"/>
                  </a:schemeClr>
                </a:solidFill>
              </a:rPr>
              <a:t>28. april 2025</a:t>
            </a:r>
          </a:p>
        </p:txBody>
      </p:sp>
      <p:pic>
        <p:nvPicPr>
          <p:cNvPr id="8" name="Graphic 7">
            <a:extLst>
              <a:ext uri="{FF2B5EF4-FFF2-40B4-BE49-F238E27FC236}">
                <a16:creationId xmlns:a16="http://schemas.microsoft.com/office/drawing/2014/main" id="{E3B61B03-603C-D784-19AD-1E12F4A178A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320040" y="1226560"/>
            <a:ext cx="805993" cy="324677"/>
          </a:xfrm>
          <a:prstGeom prst="rect">
            <a:avLst/>
          </a:prstGeom>
        </p:spPr>
      </p:pic>
      <p:sp>
        <p:nvSpPr>
          <p:cNvPr id="3" name="TextBox 2">
            <a:extLst>
              <a:ext uri="{FF2B5EF4-FFF2-40B4-BE49-F238E27FC236}">
                <a16:creationId xmlns:a16="http://schemas.microsoft.com/office/drawing/2014/main" id="{BC0051AC-6B26-5176-67C6-D92E7CC5FF86}"/>
              </a:ext>
            </a:extLst>
          </p:cNvPr>
          <p:cNvSpPr txBox="1"/>
          <p:nvPr/>
        </p:nvSpPr>
        <p:spPr>
          <a:xfrm>
            <a:off x="1189303" y="3857685"/>
            <a:ext cx="3720834" cy="677108"/>
          </a:xfrm>
          <a:prstGeom prst="rect">
            <a:avLst/>
          </a:prstGeom>
          <a:noFill/>
        </p:spPr>
        <p:txBody>
          <a:bodyPr wrap="square">
            <a:spAutoFit/>
          </a:bodyPr>
          <a:lstStyle/>
          <a:p>
            <a:pPr algn="l"/>
            <a:endParaRPr lang="nb-NO" sz="1200" b="0" i="0" u="none" strike="noStrike" baseline="0">
              <a:solidFill>
                <a:srgbClr val="000000"/>
              </a:solidFill>
              <a:latin typeface="Arial" panose="020B0604020202020204" pitchFamily="34" charset="0"/>
            </a:endParaRPr>
          </a:p>
          <a:p>
            <a:endParaRPr lang="nb-NO" sz="1200" b="0" i="0" u="none" strike="noStrike" baseline="0">
              <a:latin typeface="Arial" panose="020B0604020202020204" pitchFamily="34" charset="0"/>
            </a:endParaRPr>
          </a:p>
          <a:p>
            <a:pPr marR="164580" algn="l"/>
            <a:r>
              <a:rPr lang="nb-NO" sz="1200" b="0" i="0" u="none" strike="noStrike" baseline="0">
                <a:latin typeface="Arial" panose="020B0604020202020204" pitchFamily="34" charset="0"/>
              </a:rPr>
              <a:t> </a:t>
            </a:r>
            <a:r>
              <a:rPr lang="nb-NO" sz="1400" b="1" i="0" u="none" strike="noStrike" baseline="0">
                <a:solidFill>
                  <a:srgbClr val="FC349C"/>
                </a:solidFill>
                <a:latin typeface="Arial" panose="020B0604020202020204" pitchFamily="34" charset="0"/>
              </a:rPr>
              <a:t>DRAFT FOR DISCUSSION PURPOSES</a:t>
            </a:r>
            <a:endParaRPr lang="nb-NO"/>
          </a:p>
        </p:txBody>
      </p:sp>
    </p:spTree>
    <p:custDataLst>
      <p:custData r:id="rId1"/>
      <p:custData r:id="rId2"/>
    </p:custDataLst>
    <p:extLst>
      <p:ext uri="{BB962C8B-B14F-4D97-AF65-F5344CB8AC3E}">
        <p14:creationId xmlns:p14="http://schemas.microsoft.com/office/powerpoint/2010/main" val="273494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4C48-441B-4DCE-AABB-8B715F5E5CFF}"/>
              </a:ext>
            </a:extLst>
          </p:cNvPr>
          <p:cNvSpPr>
            <a:spLocks noGrp="1"/>
          </p:cNvSpPr>
          <p:nvPr>
            <p:ph type="ctrTitle"/>
          </p:nvPr>
        </p:nvSpPr>
        <p:spPr/>
        <p:txBody>
          <a:bodyPr/>
          <a:lstStyle/>
          <a:p>
            <a:r>
              <a:rPr lang="en-GB"/>
              <a:t>Analyse</a:t>
            </a:r>
          </a:p>
        </p:txBody>
      </p:sp>
      <p:sp>
        <p:nvSpPr>
          <p:cNvPr id="4" name="Text Placeholder 3">
            <a:extLst>
              <a:ext uri="{FF2B5EF4-FFF2-40B4-BE49-F238E27FC236}">
                <a16:creationId xmlns:a16="http://schemas.microsoft.com/office/drawing/2014/main" id="{C7C449F9-11FE-4D77-AF15-8566DE62AC77}"/>
              </a:ext>
            </a:extLst>
          </p:cNvPr>
          <p:cNvSpPr>
            <a:spLocks noGrp="1"/>
          </p:cNvSpPr>
          <p:nvPr>
            <p:ph type="body" sz="quarter" idx="12"/>
          </p:nvPr>
        </p:nvSpPr>
        <p:spPr/>
        <p:txBody>
          <a:bodyPr/>
          <a:lstStyle/>
          <a:p>
            <a:r>
              <a:rPr lang="en-GB"/>
              <a:t>02</a:t>
            </a:r>
          </a:p>
        </p:txBody>
      </p:sp>
      <p:sp>
        <p:nvSpPr>
          <p:cNvPr id="6" name="Text Placeholder 5">
            <a:extLst>
              <a:ext uri="{FF2B5EF4-FFF2-40B4-BE49-F238E27FC236}">
                <a16:creationId xmlns:a16="http://schemas.microsoft.com/office/drawing/2014/main" id="{E78A3800-95C4-D250-A4EE-A4E120D6280D}"/>
              </a:ext>
            </a:extLst>
          </p:cNvPr>
          <p:cNvSpPr>
            <a:spLocks noGrp="1"/>
          </p:cNvSpPr>
          <p:nvPr>
            <p:ph type="body" sz="quarter" idx="11"/>
          </p:nvPr>
        </p:nvSpPr>
        <p:spPr/>
        <p:txBody>
          <a:bodyPr/>
          <a:lstStyle/>
          <a:p>
            <a:endParaRPr lang="nb-NO"/>
          </a:p>
        </p:txBody>
      </p:sp>
    </p:spTree>
    <p:custDataLst>
      <p:custData r:id="rId1"/>
      <p:custData r:id="rId2"/>
    </p:custDataLst>
    <p:extLst>
      <p:ext uri="{BB962C8B-B14F-4D97-AF65-F5344CB8AC3E}">
        <p14:creationId xmlns:p14="http://schemas.microsoft.com/office/powerpoint/2010/main" val="3367248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62726EB-A81B-4516-4090-9E25862E8F34}"/>
              </a:ext>
            </a:extLst>
          </p:cNvPr>
          <p:cNvSpPr>
            <a:spLocks noGrp="1"/>
          </p:cNvSpPr>
          <p:nvPr>
            <p:ph type="body" sz="quarter" idx="12"/>
          </p:nvPr>
        </p:nvSpPr>
        <p:spPr/>
        <p:txBody>
          <a:bodyPr/>
          <a:lstStyle/>
          <a:p>
            <a:r>
              <a:rPr lang="nb-NO" sz="900" dirty="0"/>
              <a:t>Utenlandsk eierskap i norske vindkraftverk</a:t>
            </a:r>
          </a:p>
          <a:p>
            <a:pPr algn="just"/>
            <a:r>
              <a:rPr lang="nb-NO" sz="900" b="0" dirty="0">
                <a:solidFill>
                  <a:schemeClr val="tx1"/>
                </a:solidFill>
              </a:rPr>
              <a:t>Utenlandske investorer har vært avgjørende for å realisere veksten i norsk vindkraftproduksjon de siste årene. Grafen øverst til venstre viser akkumulert årlig produksjonskapasitet (GWh) for norske vindkraftverk mellom 1998 og 2021 basert på produksjonsstartsåret, og hvor stor del av denne kapasiteten som er eid av utenlandske aktører ved utgangen av 2023. </a:t>
            </a:r>
          </a:p>
          <a:p>
            <a:pPr algn="just"/>
            <a:r>
              <a:rPr lang="nb-NO" sz="900" b="0" dirty="0">
                <a:solidFill>
                  <a:schemeClr val="tx1"/>
                </a:solidFill>
              </a:rPr>
              <a:t>I perioden 1998 til 2016 var andelen utenlandsk-eid produksjon lav relativt sett, både i absolutte tall og som andel av total produksjon. Det er en tydelig utvikling i retning av økt utenlandsk eierskap i norske vindkraftverk fra og med 2017. Andelen utenlandsk-eid produksjon økte til 91%, og holdt seg stabilt høyt mellom 71% og 80% i årene som fulgte og frem til 2021. Samtidig økte også det totale produksjonsvolumet betydelig, noe som indikerer at utenlandske aktører ikke bare har kjøpt seg inn i eksisterende anlegg, men også har vært sentrale i å realisere nye utbygginger.</a:t>
            </a:r>
          </a:p>
          <a:p>
            <a:pPr algn="just"/>
            <a:r>
              <a:rPr lang="nb-NO" sz="900" b="0" dirty="0">
                <a:solidFill>
                  <a:schemeClr val="tx1"/>
                </a:solidFill>
              </a:rPr>
              <a:t>I grafen nederst til venstre har vi korrigert for utenlandske investorers oppkjøp av eksisterende vindkraftproduksjon som også har funnet sted i perioden 2015 – 2021. Denne understøtter at det i all hovedsak var norske selskaper som investerte i norsk vindkraftproduksjon forut for 2015.</a:t>
            </a:r>
          </a:p>
          <a:p>
            <a:pPr algn="just"/>
            <a:r>
              <a:rPr lang="nb-NO" sz="900" b="0" dirty="0">
                <a:solidFill>
                  <a:schemeClr val="tx1"/>
                </a:solidFill>
              </a:rPr>
              <a:t>Det er verdt å merke seg at det tar tid å bygge en vindpark. Investeringsbeslutninger foretatt i 2015 og 2016 vil derfor ikke komme til syne før anleggene er i drift, typisk i 2017 og 2018.</a:t>
            </a:r>
          </a:p>
          <a:p>
            <a:pPr algn="just"/>
            <a:r>
              <a:rPr lang="nb-NO" sz="900" b="0" dirty="0">
                <a:solidFill>
                  <a:schemeClr val="tx1"/>
                </a:solidFill>
              </a:rPr>
              <a:t>Økningen i utenlandsk eierskap i norsk vindkraft de siste årene kan i stor grad forklares med økt interesse og kapitaltilgang fra store utenlandske investorer. Selskaper som tyske </a:t>
            </a:r>
            <a:r>
              <a:rPr lang="nb-NO" sz="900" b="0" dirty="0" err="1">
                <a:solidFill>
                  <a:schemeClr val="tx1"/>
                </a:solidFill>
              </a:rPr>
              <a:t>Stadtwerke</a:t>
            </a:r>
            <a:r>
              <a:rPr lang="nb-NO" sz="900" b="0" dirty="0">
                <a:solidFill>
                  <a:schemeClr val="tx1"/>
                </a:solidFill>
              </a:rPr>
              <a:t> München, </a:t>
            </a:r>
            <a:r>
              <a:rPr lang="nb-NO" sz="900" b="0" dirty="0" err="1">
                <a:solidFill>
                  <a:schemeClr val="tx1"/>
                </a:solidFill>
              </a:rPr>
              <a:t>Luxcara</a:t>
            </a:r>
            <a:r>
              <a:rPr lang="nb-NO" sz="900" b="0" dirty="0">
                <a:solidFill>
                  <a:schemeClr val="tx1"/>
                </a:solidFill>
              </a:rPr>
              <a:t> og Aquila Capital, samt amerikanske </a:t>
            </a:r>
            <a:r>
              <a:rPr lang="nb-NO" sz="900" b="0" dirty="0" err="1">
                <a:solidFill>
                  <a:schemeClr val="tx1"/>
                </a:solidFill>
              </a:rPr>
              <a:t>BlackRock</a:t>
            </a:r>
            <a:r>
              <a:rPr lang="nb-NO" sz="900" b="0" dirty="0">
                <a:solidFill>
                  <a:schemeClr val="tx1"/>
                </a:solidFill>
              </a:rPr>
              <a:t>, har vært blant de mest aktive aktørene i det norske vindkraftmarkedet. Flere prosjekter realiseres også ved samarbeid med utenlandske aktører, som for eksempel </a:t>
            </a:r>
            <a:r>
              <a:rPr lang="nb-NO" sz="900" b="0" dirty="0" err="1">
                <a:solidFill>
                  <a:schemeClr val="tx1"/>
                </a:solidFill>
              </a:rPr>
              <a:t>Stadtwerke</a:t>
            </a:r>
            <a:r>
              <a:rPr lang="nb-NO" sz="900" b="0" dirty="0">
                <a:solidFill>
                  <a:schemeClr val="tx1"/>
                </a:solidFill>
              </a:rPr>
              <a:t> Münchens prosjekter med TrønderEnergi</a:t>
            </a:r>
            <a:r>
              <a:rPr lang="nb-NO" sz="900" b="0" dirty="0">
                <a:solidFill>
                  <a:srgbClr val="FF0000"/>
                </a:solidFill>
              </a:rPr>
              <a:t>,. </a:t>
            </a:r>
          </a:p>
          <a:p>
            <a:pPr algn="just"/>
            <a:r>
              <a:rPr lang="nb-NO" sz="900" b="0" dirty="0">
                <a:solidFill>
                  <a:schemeClr val="tx1"/>
                </a:solidFill>
              </a:rPr>
              <a:t>Ved å innføre gunstigere avskrivningsregler oppnådde norske myndigheter målet om å tiltrekke seg kapital og på denne måten øke produksjonen av vindkraft i Norge. Vår gjennomgang viser tydelig at det i betydelig grad var utenlandske investorer som var med å finansiere utbyggingen.</a:t>
            </a:r>
          </a:p>
          <a:p>
            <a:pPr algn="just"/>
            <a:r>
              <a:rPr lang="nb-NO" sz="900" b="0" dirty="0">
                <a:solidFill>
                  <a:schemeClr val="tx1"/>
                </a:solidFill>
              </a:rPr>
              <a:t>Det har funnet sted flere transaksjoner i løpet av 2024 der utenlandske investorer har solgt sine eierandeler til norske selskaper. Disse transaksjonene er ikke hensyntatt.</a:t>
            </a:r>
          </a:p>
        </p:txBody>
      </p:sp>
      <p:sp>
        <p:nvSpPr>
          <p:cNvPr id="4" name="Title 3">
            <a:extLst>
              <a:ext uri="{FF2B5EF4-FFF2-40B4-BE49-F238E27FC236}">
                <a16:creationId xmlns:a16="http://schemas.microsoft.com/office/drawing/2014/main" id="{B1E6F39E-4359-36C9-8AAB-30190E0EA1F2}"/>
              </a:ext>
            </a:extLst>
          </p:cNvPr>
          <p:cNvSpPr>
            <a:spLocks noGrp="1"/>
          </p:cNvSpPr>
          <p:nvPr>
            <p:ph type="title"/>
          </p:nvPr>
        </p:nvSpPr>
        <p:spPr/>
        <p:txBody>
          <a:bodyPr/>
          <a:lstStyle/>
          <a:p>
            <a:r>
              <a:rPr lang="nb-NO" sz="3600"/>
              <a:t>Utenlandsk eierskap i norsk vindkraft</a:t>
            </a:r>
            <a:endParaRPr lang="nb-NO" sz="3600">
              <a:solidFill>
                <a:srgbClr val="FF0000"/>
              </a:solidFill>
            </a:endParaRPr>
          </a:p>
        </p:txBody>
      </p:sp>
      <p:sp>
        <p:nvSpPr>
          <p:cNvPr id="5" name="Text Placeholder 4">
            <a:extLst>
              <a:ext uri="{FF2B5EF4-FFF2-40B4-BE49-F238E27FC236}">
                <a16:creationId xmlns:a16="http://schemas.microsoft.com/office/drawing/2014/main" id="{68BDA6F7-AE3E-BF16-171D-6FB1F857A509}"/>
              </a:ext>
            </a:extLst>
          </p:cNvPr>
          <p:cNvSpPr>
            <a:spLocks noGrp="1"/>
          </p:cNvSpPr>
          <p:nvPr>
            <p:ph type="body" sz="quarter" idx="11"/>
          </p:nvPr>
        </p:nvSpPr>
        <p:spPr/>
        <p:txBody>
          <a:bodyPr/>
          <a:lstStyle/>
          <a:p>
            <a:r>
              <a:rPr lang="nb-NO" sz="900"/>
              <a:t>Produksjonskapasitet for norske vindkraftverk og utenlandsk eierandel</a:t>
            </a:r>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r>
              <a:rPr lang="nb-NO" sz="900"/>
              <a:t>Ekskludert utenlandske investorers oppkjøp av eksisterende vindkraftproduksjon</a:t>
            </a:r>
            <a:endParaRPr lang="nb-NO" sz="900" baseline="30000"/>
          </a:p>
          <a:p>
            <a:endParaRPr lang="nb-NO" baseline="30000"/>
          </a:p>
        </p:txBody>
      </p:sp>
      <p:sp>
        <p:nvSpPr>
          <p:cNvPr id="19" name="Rectangle 18">
            <a:extLst>
              <a:ext uri="{FF2B5EF4-FFF2-40B4-BE49-F238E27FC236}">
                <a16:creationId xmlns:a16="http://schemas.microsoft.com/office/drawing/2014/main" id="{A3350F00-CC94-CFD3-1B67-7F94605FE93D}"/>
              </a:ext>
            </a:extLst>
          </p:cNvPr>
          <p:cNvSpPr/>
          <p:nvPr/>
        </p:nvSpPr>
        <p:spPr>
          <a:xfrm>
            <a:off x="1068150" y="1642683"/>
            <a:ext cx="169932" cy="36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20" name="Rectangle 19">
            <a:extLst>
              <a:ext uri="{FF2B5EF4-FFF2-40B4-BE49-F238E27FC236}">
                <a16:creationId xmlns:a16="http://schemas.microsoft.com/office/drawing/2014/main" id="{A634ED36-1991-DBD2-E88E-DA34F9A98750}"/>
              </a:ext>
            </a:extLst>
          </p:cNvPr>
          <p:cNvSpPr/>
          <p:nvPr/>
        </p:nvSpPr>
        <p:spPr>
          <a:xfrm>
            <a:off x="1068149" y="1762782"/>
            <a:ext cx="169932" cy="36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22" name="Rectangle 21">
            <a:extLst>
              <a:ext uri="{FF2B5EF4-FFF2-40B4-BE49-F238E27FC236}">
                <a16:creationId xmlns:a16="http://schemas.microsoft.com/office/drawing/2014/main" id="{E94EC93F-169B-A63A-5CFA-84F2FB36387A}"/>
              </a:ext>
            </a:extLst>
          </p:cNvPr>
          <p:cNvSpPr/>
          <p:nvPr/>
        </p:nvSpPr>
        <p:spPr>
          <a:xfrm>
            <a:off x="1229990" y="1594132"/>
            <a:ext cx="1383738" cy="121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a:solidFill>
                  <a:schemeClr val="tx1"/>
                </a:solidFill>
              </a:rPr>
              <a:t>Total produksjon (GWh)</a:t>
            </a:r>
          </a:p>
        </p:txBody>
      </p:sp>
      <p:sp>
        <p:nvSpPr>
          <p:cNvPr id="24" name="Rectangle 23">
            <a:extLst>
              <a:ext uri="{FF2B5EF4-FFF2-40B4-BE49-F238E27FC236}">
                <a16:creationId xmlns:a16="http://schemas.microsoft.com/office/drawing/2014/main" id="{09F2C5A7-30D2-FDCC-CE3B-EA06AEA7D3AE}"/>
              </a:ext>
            </a:extLst>
          </p:cNvPr>
          <p:cNvSpPr/>
          <p:nvPr/>
        </p:nvSpPr>
        <p:spPr>
          <a:xfrm>
            <a:off x="1229990" y="1715512"/>
            <a:ext cx="1529394" cy="121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a:solidFill>
                  <a:schemeClr val="tx1"/>
                </a:solidFill>
              </a:rPr>
              <a:t>Utenlandsk eid produksjon (GWh)</a:t>
            </a:r>
          </a:p>
        </p:txBody>
      </p:sp>
      <p:cxnSp>
        <p:nvCxnSpPr>
          <p:cNvPr id="27" name="Straight Connector 26">
            <a:extLst>
              <a:ext uri="{FF2B5EF4-FFF2-40B4-BE49-F238E27FC236}">
                <a16:creationId xmlns:a16="http://schemas.microsoft.com/office/drawing/2014/main" id="{BE22CDA4-B7DC-78B0-2104-3B29E66B9DDA}"/>
              </a:ext>
            </a:extLst>
          </p:cNvPr>
          <p:cNvCxnSpPr>
            <a:cxnSpLocks/>
          </p:cNvCxnSpPr>
          <p:nvPr/>
        </p:nvCxnSpPr>
        <p:spPr>
          <a:xfrm>
            <a:off x="1060057" y="1909720"/>
            <a:ext cx="178024"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0A5F47B-F6DE-8CF6-0814-342869CACB49}"/>
              </a:ext>
            </a:extLst>
          </p:cNvPr>
          <p:cNvSpPr/>
          <p:nvPr/>
        </p:nvSpPr>
        <p:spPr>
          <a:xfrm>
            <a:off x="1124793" y="1886860"/>
            <a:ext cx="45719" cy="45719"/>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31" name="Rectangle 30">
            <a:extLst>
              <a:ext uri="{FF2B5EF4-FFF2-40B4-BE49-F238E27FC236}">
                <a16:creationId xmlns:a16="http://schemas.microsoft.com/office/drawing/2014/main" id="{6109D8B7-BCD2-8EB9-B4B2-990BB26CEBBB}"/>
              </a:ext>
            </a:extLst>
          </p:cNvPr>
          <p:cNvSpPr/>
          <p:nvPr/>
        </p:nvSpPr>
        <p:spPr>
          <a:xfrm>
            <a:off x="1229989" y="1858604"/>
            <a:ext cx="1556503" cy="99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a:solidFill>
                  <a:schemeClr val="tx1"/>
                </a:solidFill>
              </a:rPr>
              <a:t>Andel utenlandsk eid produksjon (%)</a:t>
            </a:r>
          </a:p>
        </p:txBody>
      </p:sp>
      <p:pic>
        <p:nvPicPr>
          <p:cNvPr id="3" name="Picture 2">
            <a:extLst>
              <a:ext uri="{FF2B5EF4-FFF2-40B4-BE49-F238E27FC236}">
                <a16:creationId xmlns:a16="http://schemas.microsoft.com/office/drawing/2014/main" id="{5228225E-5B8C-A6FA-6673-3901C7961D39}"/>
              </a:ext>
            </a:extLst>
          </p:cNvPr>
          <p:cNvPicPr>
            <a:picLocks noChangeAspect="1"/>
          </p:cNvPicPr>
          <p:nvPr>
            <p:custDataLst>
              <p:tags r:id="rId3"/>
            </p:custDataLst>
          </p:nvPr>
        </p:nvPicPr>
        <p:blipFill>
          <a:blip r:embed="rId6"/>
          <a:stretch>
            <a:fillRect/>
          </a:stretch>
        </p:blipFill>
        <p:spPr>
          <a:xfrm>
            <a:off x="995363" y="1426407"/>
            <a:ext cx="5003800" cy="2313781"/>
          </a:xfrm>
          <a:prstGeom prst="rect">
            <a:avLst/>
          </a:prstGeom>
        </p:spPr>
      </p:pic>
      <p:pic>
        <p:nvPicPr>
          <p:cNvPr id="8" name="Picture 7">
            <a:extLst>
              <a:ext uri="{FF2B5EF4-FFF2-40B4-BE49-F238E27FC236}">
                <a16:creationId xmlns:a16="http://schemas.microsoft.com/office/drawing/2014/main" id="{550D150A-34B1-242C-FED9-529E1D6A341B}"/>
              </a:ext>
            </a:extLst>
          </p:cNvPr>
          <p:cNvPicPr>
            <a:picLocks noChangeAspect="1"/>
          </p:cNvPicPr>
          <p:nvPr>
            <p:custDataLst>
              <p:tags r:id="rId4"/>
            </p:custDataLst>
          </p:nvPr>
        </p:nvPicPr>
        <p:blipFill>
          <a:blip r:embed="rId7"/>
          <a:stretch>
            <a:fillRect/>
          </a:stretch>
        </p:blipFill>
        <p:spPr>
          <a:xfrm>
            <a:off x="995363" y="3782435"/>
            <a:ext cx="5003800" cy="2313781"/>
          </a:xfrm>
          <a:prstGeom prst="rect">
            <a:avLst/>
          </a:prstGeom>
        </p:spPr>
      </p:pic>
    </p:spTree>
    <p:custDataLst>
      <p:custData r:id="rId1"/>
      <p:custData r:id="rId2"/>
    </p:custDataLst>
    <p:extLst>
      <p:ext uri="{BB962C8B-B14F-4D97-AF65-F5344CB8AC3E}">
        <p14:creationId xmlns:p14="http://schemas.microsoft.com/office/powerpoint/2010/main" val="294488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BDA6F7-AE3E-BF16-171D-6FB1F857A509}"/>
              </a:ext>
            </a:extLst>
          </p:cNvPr>
          <p:cNvSpPr>
            <a:spLocks noGrp="1"/>
          </p:cNvSpPr>
          <p:nvPr>
            <p:ph type="body" sz="quarter" idx="11"/>
          </p:nvPr>
        </p:nvSpPr>
        <p:spPr/>
        <p:txBody>
          <a:bodyPr/>
          <a:lstStyle/>
          <a:p>
            <a:r>
              <a:rPr lang="nb-NO" sz="900"/>
              <a:t>Total produksjon og PPA produksjon </a:t>
            </a:r>
          </a:p>
          <a:p>
            <a:endParaRPr lang="nb-NO" sz="900">
              <a:solidFill>
                <a:schemeClr val="tx2"/>
              </a:solidFill>
            </a:endParaRPr>
          </a:p>
          <a:p>
            <a:endParaRPr lang="nb-NO" sz="900">
              <a:solidFill>
                <a:schemeClr val="tx2"/>
              </a:solidFill>
            </a:endParaRPr>
          </a:p>
          <a:p>
            <a:endParaRPr lang="nb-NO" sz="900">
              <a:solidFill>
                <a:schemeClr val="tx2"/>
              </a:solidFill>
            </a:endParaRPr>
          </a:p>
          <a:p>
            <a:endParaRPr lang="nb-NO" sz="900">
              <a:solidFill>
                <a:schemeClr val="tx2"/>
              </a:solidFill>
            </a:endParaRPr>
          </a:p>
          <a:p>
            <a:endParaRPr lang="nb-NO" sz="900">
              <a:solidFill>
                <a:schemeClr val="tx2"/>
              </a:solidFill>
            </a:endParaRPr>
          </a:p>
          <a:p>
            <a:endParaRPr lang="nb-NO" sz="900">
              <a:solidFill>
                <a:schemeClr val="tx2"/>
              </a:solidFill>
            </a:endParaRPr>
          </a:p>
          <a:p>
            <a:endParaRPr lang="nb-NO" sz="900">
              <a:solidFill>
                <a:schemeClr val="tx2"/>
              </a:solidFill>
            </a:endParaRPr>
          </a:p>
          <a:p>
            <a:endParaRPr lang="nb-NO" sz="900">
              <a:solidFill>
                <a:schemeClr val="tx2"/>
              </a:solidFill>
            </a:endParaRPr>
          </a:p>
          <a:p>
            <a:endParaRPr lang="nb-NO" sz="900">
              <a:solidFill>
                <a:schemeClr val="tx2"/>
              </a:solidFill>
            </a:endParaRPr>
          </a:p>
          <a:p>
            <a:endParaRPr lang="nb-NO" sz="900" u="sng">
              <a:solidFill>
                <a:schemeClr val="tx2"/>
              </a:solidFill>
            </a:endParaRPr>
          </a:p>
          <a:p>
            <a:endParaRPr lang="nb-NO" sz="900" u="sng"/>
          </a:p>
          <a:p>
            <a:r>
              <a:rPr lang="nb-NO" sz="900"/>
              <a:t>PPA andel av produksjon og andel utenlandsk eierskap</a:t>
            </a:r>
            <a:endParaRPr lang="nb-NO"/>
          </a:p>
        </p:txBody>
      </p:sp>
      <p:sp>
        <p:nvSpPr>
          <p:cNvPr id="10" name="Text Placeholder 9">
            <a:extLst>
              <a:ext uri="{FF2B5EF4-FFF2-40B4-BE49-F238E27FC236}">
                <a16:creationId xmlns:a16="http://schemas.microsoft.com/office/drawing/2014/main" id="{E62726EB-A81B-4516-4090-9E25862E8F34}"/>
              </a:ext>
            </a:extLst>
          </p:cNvPr>
          <p:cNvSpPr>
            <a:spLocks noGrp="1"/>
          </p:cNvSpPr>
          <p:nvPr>
            <p:ph type="body" sz="quarter" idx="12"/>
          </p:nvPr>
        </p:nvSpPr>
        <p:spPr>
          <a:xfrm>
            <a:off x="6188078" y="1330324"/>
            <a:ext cx="5011736" cy="4920703"/>
          </a:xfrm>
        </p:spPr>
        <p:txBody>
          <a:bodyPr/>
          <a:lstStyle/>
          <a:p>
            <a:r>
              <a:rPr lang="nb-NO" sz="900" dirty="0"/>
              <a:t>Utvikling i produksjon på fastprisavtaler</a:t>
            </a:r>
          </a:p>
          <a:p>
            <a:pPr algn="just"/>
            <a:r>
              <a:rPr lang="nb-NO" sz="900" b="0" dirty="0">
                <a:solidFill>
                  <a:schemeClr val="tx1"/>
                </a:solidFill>
              </a:rPr>
              <a:t>Den øverste grafen til venstre viser akkumulert årlig produksjonskapasitet (GWh) for norske vindkraftverk mellom 1998 og 2021 basert på produksjonsstartsåret og hvor stor andel av produksjonen som er solgt på PPA. Det er observert en tydelig økning i andelen </a:t>
            </a:r>
            <a:r>
              <a:rPr lang="nb-NO" sz="900" b="0" dirty="0" err="1">
                <a:solidFill>
                  <a:schemeClr val="tx1"/>
                </a:solidFill>
              </a:rPr>
              <a:t>PPAer</a:t>
            </a:r>
            <a:r>
              <a:rPr lang="nb-NO" sz="900" b="0" dirty="0">
                <a:solidFill>
                  <a:schemeClr val="tx1"/>
                </a:solidFill>
              </a:rPr>
              <a:t>. I perioden 1998 til 2011 var kun 24% av totalproduksjonen dekket av </a:t>
            </a:r>
            <a:r>
              <a:rPr lang="nb-NO" sz="900" b="0" dirty="0" err="1">
                <a:solidFill>
                  <a:schemeClr val="tx1"/>
                </a:solidFill>
              </a:rPr>
              <a:t>PPAer</a:t>
            </a:r>
            <a:r>
              <a:rPr lang="nb-NO" sz="900" b="0" dirty="0">
                <a:solidFill>
                  <a:schemeClr val="tx1"/>
                </a:solidFill>
              </a:rPr>
              <a:t>, mens ved toppunktet i 2017 var 83% av produksjonen tilknyttet en PPA. Etter dette har andelen falt noe, og har ligget mellom 52% og 72% fra 2017 til 2021. Samlet utgjør PPA-volumet ca. 55 % av total produksjon. </a:t>
            </a:r>
          </a:p>
          <a:p>
            <a:pPr algn="just"/>
            <a:r>
              <a:rPr lang="nb-NO" sz="900" b="0" dirty="0">
                <a:solidFill>
                  <a:schemeClr val="tx1"/>
                </a:solidFill>
              </a:rPr>
              <a:t>Hvis man ser på utviklingen i andel av utenlandsk eid produksjon presentert på forrige side, er det tydelig at andel PPA produksjon følger samme trend. Utenlandske selskaper har gått tungt inn i det norske vindkraftmarkedet i denne perioden og for disse aktørene er langsiktige PPA-avtaler avgjørende for å redusere risiko og oppnå forutsigbar avkastning. </a:t>
            </a:r>
          </a:p>
          <a:p>
            <a:pPr algn="just"/>
            <a:r>
              <a:rPr lang="nb-NO" sz="900" b="0" dirty="0">
                <a:solidFill>
                  <a:schemeClr val="tx1"/>
                </a:solidFill>
              </a:rPr>
              <a:t>Dersom vi også her korrigerer for utenlandske investorers inntreden i vindparker bygget forut for 2015 blir PPA-andelen enda lavere. </a:t>
            </a:r>
          </a:p>
          <a:p>
            <a:pPr algn="just"/>
            <a:r>
              <a:rPr lang="nb-NO" sz="900" b="0" dirty="0">
                <a:solidFill>
                  <a:schemeClr val="tx1"/>
                </a:solidFill>
              </a:rPr>
              <a:t>Sammenhengen mellom fastprisavtaler og utenlandsk eierskap tydeliggjøres ytterligere av grafen nederst til venstre. Grafen viser at økt utenlandsk eierskap indikerer en høyere andel fastprisavtaler, og underbygger at utviklingen i fastprisavtaler og utenlandsk eierskap er korrelert. Utenlandske investorer har i stor grad vært pådriverne for utbyggingen av norsk vindkraft som har funnet sted i perioden 2015 til 2021, og </a:t>
            </a:r>
            <a:r>
              <a:rPr lang="nb-NO" sz="900" b="0" dirty="0" err="1">
                <a:solidFill>
                  <a:schemeClr val="tx1"/>
                </a:solidFill>
              </a:rPr>
              <a:t>PPAer</a:t>
            </a:r>
            <a:r>
              <a:rPr lang="nb-NO" sz="900" b="0" dirty="0">
                <a:solidFill>
                  <a:schemeClr val="tx1"/>
                </a:solidFill>
              </a:rPr>
              <a:t> har vært et nødvendig virkemiddel for å realisere investeringene. </a:t>
            </a:r>
          </a:p>
          <a:p>
            <a:pPr algn="just"/>
            <a:r>
              <a:rPr lang="nb-NO" sz="900" b="0" dirty="0">
                <a:solidFill>
                  <a:schemeClr val="tx1"/>
                </a:solidFill>
              </a:rPr>
              <a:t>Langsiktige </a:t>
            </a:r>
            <a:r>
              <a:rPr lang="nb-NO" sz="900" b="0" dirty="0" err="1">
                <a:solidFill>
                  <a:schemeClr val="tx1"/>
                </a:solidFill>
              </a:rPr>
              <a:t>PPAer</a:t>
            </a:r>
            <a:r>
              <a:rPr lang="nb-NO" sz="900" b="0" dirty="0">
                <a:solidFill>
                  <a:schemeClr val="tx1"/>
                </a:solidFill>
              </a:rPr>
              <a:t> gir kraftprodusentene stabile inntekter, men begrenser inntektspotensialet når markedsprisene overstiger den avtalte fastprisen. Mange avtaler er inngått med store industrikunder til priser som i ettertid har vist seg å være lavere en markedsprisen. Dette har bidratt til lavere skattepliktig overskudd for vindkraftverkene, særlig i perioder med høye kraftpriser, og har dermed medvirket til stabilt lav skatt for utenlandske aktører som har benyttet </a:t>
            </a:r>
            <a:r>
              <a:rPr lang="nb-NO" sz="900" b="0" dirty="0" err="1">
                <a:solidFill>
                  <a:schemeClr val="tx1"/>
                </a:solidFill>
              </a:rPr>
              <a:t>PPAer</a:t>
            </a:r>
            <a:r>
              <a:rPr lang="nb-NO" sz="900" b="0" dirty="0">
                <a:solidFill>
                  <a:schemeClr val="tx1"/>
                </a:solidFill>
              </a:rPr>
              <a:t> i større grad enn nasjonale aktører. </a:t>
            </a:r>
          </a:p>
          <a:p>
            <a:pPr algn="just"/>
            <a:r>
              <a:rPr lang="nb-NO" sz="900" b="0" dirty="0">
                <a:solidFill>
                  <a:schemeClr val="tx1"/>
                </a:solidFill>
              </a:rPr>
              <a:t>Det presiseres at vi ikke er gjort kjent med eventuelle aksjonæravtaler eller selskapsavtaler som kan påvirke overskuddsfordelingen mellom de enkelte eierne av vindkraftverkene. Vi har imidlertid enkelte indikatorer som understøtter at slike avtaler kan forekomme der det er delt eierskap mellom norske og utenlandske investorer. Disse indikatorene tilsier at den utenlandske investoren kan ha en forholdsmessig større andel av PPA-volumet enn eierandelen skulle tilsi. Dette vil i så tilfelle bare ytterligere underbygge hypotesen om at utenlandske investorer benytter </a:t>
            </a:r>
            <a:r>
              <a:rPr lang="nb-NO" sz="900" b="0" dirty="0" err="1">
                <a:solidFill>
                  <a:schemeClr val="tx1"/>
                </a:solidFill>
              </a:rPr>
              <a:t>PPAer</a:t>
            </a:r>
            <a:r>
              <a:rPr lang="nb-NO" sz="900" b="0" dirty="0">
                <a:solidFill>
                  <a:schemeClr val="tx1"/>
                </a:solidFill>
              </a:rPr>
              <a:t> i større utstrekning enn norske investorer. Vi har ikke tatt hensyn til dette i vår fremstilling.</a:t>
            </a:r>
          </a:p>
          <a:p>
            <a:pPr algn="just"/>
            <a:endParaRPr lang="nb-NO" sz="900" b="0" dirty="0">
              <a:solidFill>
                <a:schemeClr val="tx1"/>
              </a:solidFill>
            </a:endParaRPr>
          </a:p>
        </p:txBody>
      </p:sp>
      <p:sp>
        <p:nvSpPr>
          <p:cNvPr id="4" name="Title 3">
            <a:extLst>
              <a:ext uri="{FF2B5EF4-FFF2-40B4-BE49-F238E27FC236}">
                <a16:creationId xmlns:a16="http://schemas.microsoft.com/office/drawing/2014/main" id="{B1E6F39E-4359-36C9-8AAB-30190E0EA1F2}"/>
              </a:ext>
            </a:extLst>
          </p:cNvPr>
          <p:cNvSpPr>
            <a:spLocks noGrp="1"/>
          </p:cNvSpPr>
          <p:nvPr>
            <p:ph type="title"/>
          </p:nvPr>
        </p:nvSpPr>
        <p:spPr/>
        <p:txBody>
          <a:bodyPr/>
          <a:lstStyle/>
          <a:p>
            <a:r>
              <a:rPr lang="nb-NO" sz="3600"/>
              <a:t>Bruken av PPA i norske vindkraftverk</a:t>
            </a:r>
          </a:p>
        </p:txBody>
      </p:sp>
      <p:sp>
        <p:nvSpPr>
          <p:cNvPr id="21" name="Rectangle 20">
            <a:extLst>
              <a:ext uri="{FF2B5EF4-FFF2-40B4-BE49-F238E27FC236}">
                <a16:creationId xmlns:a16="http://schemas.microsoft.com/office/drawing/2014/main" id="{CFB7F1D3-B0B5-7D20-777C-C54552EC5797}"/>
              </a:ext>
            </a:extLst>
          </p:cNvPr>
          <p:cNvSpPr/>
          <p:nvPr/>
        </p:nvSpPr>
        <p:spPr>
          <a:xfrm>
            <a:off x="1068150" y="1642683"/>
            <a:ext cx="169932" cy="36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22" name="Rectangle 21">
            <a:extLst>
              <a:ext uri="{FF2B5EF4-FFF2-40B4-BE49-F238E27FC236}">
                <a16:creationId xmlns:a16="http://schemas.microsoft.com/office/drawing/2014/main" id="{53DF916A-751B-1794-B76B-71CB613D3DA6}"/>
              </a:ext>
            </a:extLst>
          </p:cNvPr>
          <p:cNvSpPr/>
          <p:nvPr/>
        </p:nvSpPr>
        <p:spPr>
          <a:xfrm>
            <a:off x="1068149" y="1762782"/>
            <a:ext cx="169932" cy="36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23" name="Rectangle 22">
            <a:extLst>
              <a:ext uri="{FF2B5EF4-FFF2-40B4-BE49-F238E27FC236}">
                <a16:creationId xmlns:a16="http://schemas.microsoft.com/office/drawing/2014/main" id="{08CEA5E9-060E-1F64-1901-6625DD44BE97}"/>
              </a:ext>
            </a:extLst>
          </p:cNvPr>
          <p:cNvSpPr/>
          <p:nvPr/>
        </p:nvSpPr>
        <p:spPr>
          <a:xfrm>
            <a:off x="1229990" y="1594132"/>
            <a:ext cx="1383738" cy="121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a:solidFill>
                  <a:schemeClr val="tx1"/>
                </a:solidFill>
              </a:rPr>
              <a:t>Total produksjon (GWh)</a:t>
            </a:r>
          </a:p>
        </p:txBody>
      </p:sp>
      <p:sp>
        <p:nvSpPr>
          <p:cNvPr id="24" name="Rectangle 23">
            <a:extLst>
              <a:ext uri="{FF2B5EF4-FFF2-40B4-BE49-F238E27FC236}">
                <a16:creationId xmlns:a16="http://schemas.microsoft.com/office/drawing/2014/main" id="{BBE31E37-CF07-949E-7F24-4612472AA3B1}"/>
              </a:ext>
            </a:extLst>
          </p:cNvPr>
          <p:cNvSpPr/>
          <p:nvPr/>
        </p:nvSpPr>
        <p:spPr>
          <a:xfrm>
            <a:off x="1229990" y="1715512"/>
            <a:ext cx="1529394" cy="121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a:solidFill>
                  <a:schemeClr val="tx1"/>
                </a:solidFill>
              </a:rPr>
              <a:t>PPA produksjon (GWh)</a:t>
            </a:r>
          </a:p>
        </p:txBody>
      </p:sp>
      <p:cxnSp>
        <p:nvCxnSpPr>
          <p:cNvPr id="25" name="Straight Connector 24">
            <a:extLst>
              <a:ext uri="{FF2B5EF4-FFF2-40B4-BE49-F238E27FC236}">
                <a16:creationId xmlns:a16="http://schemas.microsoft.com/office/drawing/2014/main" id="{00D3ED5F-B703-639F-A772-D5035C0C8BA1}"/>
              </a:ext>
            </a:extLst>
          </p:cNvPr>
          <p:cNvCxnSpPr>
            <a:cxnSpLocks/>
          </p:cNvCxnSpPr>
          <p:nvPr/>
        </p:nvCxnSpPr>
        <p:spPr>
          <a:xfrm>
            <a:off x="1060057" y="1909720"/>
            <a:ext cx="17802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D4013C0B-3F9E-000F-2F9F-61A30A38BD00}"/>
              </a:ext>
            </a:extLst>
          </p:cNvPr>
          <p:cNvSpPr/>
          <p:nvPr/>
        </p:nvSpPr>
        <p:spPr>
          <a:xfrm>
            <a:off x="1124793" y="1886860"/>
            <a:ext cx="45719" cy="45719"/>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27" name="Rectangle 26">
            <a:extLst>
              <a:ext uri="{FF2B5EF4-FFF2-40B4-BE49-F238E27FC236}">
                <a16:creationId xmlns:a16="http://schemas.microsoft.com/office/drawing/2014/main" id="{DEA36513-E6F1-2ED3-7B18-88AB45F00984}"/>
              </a:ext>
            </a:extLst>
          </p:cNvPr>
          <p:cNvSpPr/>
          <p:nvPr/>
        </p:nvSpPr>
        <p:spPr>
          <a:xfrm>
            <a:off x="1229989" y="1858604"/>
            <a:ext cx="1556503" cy="99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a:solidFill>
                  <a:schemeClr val="tx1"/>
                </a:solidFill>
              </a:rPr>
              <a:t>Andel PPA produksjon (%)</a:t>
            </a:r>
          </a:p>
        </p:txBody>
      </p:sp>
      <p:sp>
        <p:nvSpPr>
          <p:cNvPr id="28" name="Rectangle 27">
            <a:extLst>
              <a:ext uri="{FF2B5EF4-FFF2-40B4-BE49-F238E27FC236}">
                <a16:creationId xmlns:a16="http://schemas.microsoft.com/office/drawing/2014/main" id="{F68CD768-34AB-EE9C-3ACC-387725AEE236}"/>
              </a:ext>
            </a:extLst>
          </p:cNvPr>
          <p:cNvSpPr/>
          <p:nvPr/>
        </p:nvSpPr>
        <p:spPr>
          <a:xfrm>
            <a:off x="1448474" y="3383490"/>
            <a:ext cx="178025" cy="220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pic>
        <p:nvPicPr>
          <p:cNvPr id="8" name="Picture 7">
            <a:extLst>
              <a:ext uri="{FF2B5EF4-FFF2-40B4-BE49-F238E27FC236}">
                <a16:creationId xmlns:a16="http://schemas.microsoft.com/office/drawing/2014/main" id="{45BC35D3-791C-1BA1-37B9-7F74D19206DA}"/>
              </a:ext>
            </a:extLst>
          </p:cNvPr>
          <p:cNvPicPr>
            <a:picLocks noChangeAspect="1"/>
          </p:cNvPicPr>
          <p:nvPr>
            <p:custDataLst>
              <p:tags r:id="rId3"/>
            </p:custDataLst>
          </p:nvPr>
        </p:nvPicPr>
        <p:blipFill>
          <a:blip r:embed="rId6"/>
          <a:stretch>
            <a:fillRect/>
          </a:stretch>
        </p:blipFill>
        <p:spPr>
          <a:xfrm>
            <a:off x="995363" y="4037602"/>
            <a:ext cx="5003800" cy="1946516"/>
          </a:xfrm>
          <a:prstGeom prst="rect">
            <a:avLst/>
          </a:prstGeom>
        </p:spPr>
      </p:pic>
      <p:pic>
        <p:nvPicPr>
          <p:cNvPr id="7" name="Picture 6">
            <a:extLst>
              <a:ext uri="{FF2B5EF4-FFF2-40B4-BE49-F238E27FC236}">
                <a16:creationId xmlns:a16="http://schemas.microsoft.com/office/drawing/2014/main" id="{8B3F62CC-16C7-4349-B25E-33FA8F2ABA8E}"/>
              </a:ext>
            </a:extLst>
          </p:cNvPr>
          <p:cNvPicPr>
            <a:picLocks noChangeAspect="1"/>
          </p:cNvPicPr>
          <p:nvPr>
            <p:custDataLst>
              <p:tags r:id="rId4"/>
            </p:custDataLst>
          </p:nvPr>
        </p:nvPicPr>
        <p:blipFill>
          <a:blip r:embed="rId7"/>
          <a:stretch>
            <a:fillRect/>
          </a:stretch>
        </p:blipFill>
        <p:spPr>
          <a:xfrm>
            <a:off x="1147763" y="1636473"/>
            <a:ext cx="5003800" cy="2316010"/>
          </a:xfrm>
          <a:prstGeom prst="rect">
            <a:avLst/>
          </a:prstGeom>
        </p:spPr>
      </p:pic>
    </p:spTree>
    <p:custDataLst>
      <p:custData r:id="rId1"/>
      <p:custData r:id="rId2"/>
    </p:custDataLst>
    <p:extLst>
      <p:ext uri="{BB962C8B-B14F-4D97-AF65-F5344CB8AC3E}">
        <p14:creationId xmlns:p14="http://schemas.microsoft.com/office/powerpoint/2010/main" val="988881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62726EB-A81B-4516-4090-9E25862E8F34}"/>
              </a:ext>
            </a:extLst>
          </p:cNvPr>
          <p:cNvSpPr>
            <a:spLocks noGrp="1"/>
          </p:cNvSpPr>
          <p:nvPr>
            <p:ph type="body" sz="quarter" idx="12"/>
          </p:nvPr>
        </p:nvSpPr>
        <p:spPr/>
        <p:txBody>
          <a:bodyPr/>
          <a:lstStyle/>
          <a:p>
            <a:r>
              <a:rPr lang="nb-NO" sz="900" dirty="0"/>
              <a:t>Forskjeller mellom skattemessig og regnskapsmessig resultat før skatt</a:t>
            </a:r>
          </a:p>
          <a:p>
            <a:pPr algn="just"/>
            <a:r>
              <a:rPr lang="nb-NO" sz="900" b="0" dirty="0">
                <a:solidFill>
                  <a:schemeClr val="tx1"/>
                </a:solidFill>
              </a:rPr>
              <a:t>Grafen til venstre viser et forenklet eksempel for illustrative formål på hvordan ulike avskrivningsregler påvirker skattemessig og regnskapsmessig resultat for et antatt </a:t>
            </a:r>
            <a:r>
              <a:rPr lang="nb-NO" sz="900" b="0" dirty="0" err="1">
                <a:solidFill>
                  <a:schemeClr val="tx1"/>
                </a:solidFill>
              </a:rPr>
              <a:t>nyoppstartet</a:t>
            </a:r>
            <a:r>
              <a:rPr lang="nb-NO" sz="900" b="0" dirty="0">
                <a:solidFill>
                  <a:schemeClr val="tx1"/>
                </a:solidFill>
              </a:rPr>
              <a:t> vindkraftverk med 90 MW installert effekt og årlig produksjon på 250 GWh. Det er lagt til grunn at all produksjon selges på PPA til en PPA-pris på 30 øre/kWh. Det er videre lagt til grunn årlige  driftskostnader på 11,2 øre/kWh og en investeringskostnad på 136,2 øre/KW. Finanskostnader er ikke inkludert i det forenklede eksempelet. </a:t>
            </a:r>
          </a:p>
          <a:p>
            <a:pPr algn="just"/>
            <a:r>
              <a:rPr lang="nb-NO" sz="900" b="0" dirty="0">
                <a:solidFill>
                  <a:schemeClr val="tx1"/>
                </a:solidFill>
              </a:rPr>
              <a:t>PPA-prisen er basert på KPMGs observasjoner av gjennomsnittlig pris, mens kostnadsforutsetningene er basert på NVE sine anslag for gjennomsnittlig kostnad over levetiden til et kraftverk. </a:t>
            </a:r>
          </a:p>
          <a:p>
            <a:pPr algn="just"/>
            <a:r>
              <a:rPr lang="nb-NO" sz="900" b="0" dirty="0">
                <a:solidFill>
                  <a:schemeClr val="tx1"/>
                </a:solidFill>
              </a:rPr>
              <a:t>Det regnskapsmessige resultatet er beregnet med lineære avskrivninger over 30 år, mens det skattemessige resultatet benytter lineære avskrivninger over 5 år. Som figuren viser, gir dette store skattemessige underskudd i oppstartsfasen, som gradvis reverseres etter hvert som de skattemessige avskrivningene faller bort og underskuddene blir brukt opp.</a:t>
            </a:r>
          </a:p>
          <a:p>
            <a:pPr algn="just"/>
            <a:r>
              <a:rPr lang="nb-NO" sz="900" b="0" dirty="0">
                <a:solidFill>
                  <a:schemeClr val="tx1"/>
                </a:solidFill>
              </a:rPr>
              <a:t>Regnskapsmessig genererer vindparken stabile og forutsigbare resultater gjennom hele perioden.</a:t>
            </a:r>
          </a:p>
          <a:p>
            <a:pPr algn="just"/>
            <a:r>
              <a:rPr lang="nb-NO" sz="900" dirty="0"/>
              <a:t>Forskjeller og likheter mellom norskeide og utenlandskeide vindkraftverk</a:t>
            </a:r>
          </a:p>
          <a:p>
            <a:pPr algn="just"/>
            <a:r>
              <a:rPr lang="nb-NO" sz="900" b="0" dirty="0">
                <a:solidFill>
                  <a:schemeClr val="tx1"/>
                </a:solidFill>
              </a:rPr>
              <a:t>Ettersom det i størst grad er utenlandskeide vindkraftverk som har prissikret inntektene i form av PPA vil illustrasjonen til venstre først og fremst illustrere resultatutviklingen i disse vindkraftverkene. Dersom et norskeid vindkraftverk har prissikret sin produksjon på samme vilkår vil imidlertid forholdet mellom regnskapsmessig og skattemessig resultat være identisk. Det er med andre ord ingen forskjeller som følger av ulike skatteregler mellom norskeide og utenlandskeide vindkraftverk. </a:t>
            </a:r>
          </a:p>
          <a:p>
            <a:pPr algn="just"/>
            <a:r>
              <a:rPr lang="nb-NO" sz="900" b="0" dirty="0">
                <a:solidFill>
                  <a:schemeClr val="tx1"/>
                </a:solidFill>
              </a:rPr>
              <a:t>Gitt prisutviklingen vi har sett de senere årene vil en norskeid vindpark </a:t>
            </a:r>
            <a:r>
              <a:rPr lang="nb-NO" sz="900" b="0" dirty="0" err="1">
                <a:solidFill>
                  <a:schemeClr val="tx1"/>
                </a:solidFill>
              </a:rPr>
              <a:t>forventningsmessig</a:t>
            </a:r>
            <a:r>
              <a:rPr lang="nb-NO" sz="900" b="0" dirty="0">
                <a:solidFill>
                  <a:schemeClr val="tx1"/>
                </a:solidFill>
              </a:rPr>
              <a:t> ha høyere salgsinntekter da en mindre andel av produksjonen er prissikret ved bruk av PPA. Her vil det imidlertid kunne være individuelle forskjeller, bl.a. i hvilket prisområde vindparken er hjemmehørende. Høyere salgsinntekter vil medføre at et norskeid vindkraftverk raskere vil komme i betalbar skatt posisjon. </a:t>
            </a:r>
          </a:p>
        </p:txBody>
      </p:sp>
      <p:sp>
        <p:nvSpPr>
          <p:cNvPr id="4" name="Title 3">
            <a:extLst>
              <a:ext uri="{FF2B5EF4-FFF2-40B4-BE49-F238E27FC236}">
                <a16:creationId xmlns:a16="http://schemas.microsoft.com/office/drawing/2014/main" id="{B1E6F39E-4359-36C9-8AAB-30190E0EA1F2}"/>
              </a:ext>
            </a:extLst>
          </p:cNvPr>
          <p:cNvSpPr>
            <a:spLocks noGrp="1"/>
          </p:cNvSpPr>
          <p:nvPr>
            <p:ph type="title"/>
          </p:nvPr>
        </p:nvSpPr>
        <p:spPr/>
        <p:txBody>
          <a:bodyPr/>
          <a:lstStyle/>
          <a:p>
            <a:r>
              <a:rPr lang="nb-NO" sz="3600"/>
              <a:t>Effekter av ulike avskrivningsregler</a:t>
            </a:r>
            <a:endParaRPr lang="nb-NO" sz="3600">
              <a:solidFill>
                <a:srgbClr val="FF0000"/>
              </a:solidFill>
            </a:endParaRPr>
          </a:p>
        </p:txBody>
      </p:sp>
      <p:sp>
        <p:nvSpPr>
          <p:cNvPr id="5" name="Text Placeholder 4">
            <a:extLst>
              <a:ext uri="{FF2B5EF4-FFF2-40B4-BE49-F238E27FC236}">
                <a16:creationId xmlns:a16="http://schemas.microsoft.com/office/drawing/2014/main" id="{68BDA6F7-AE3E-BF16-171D-6FB1F857A509}"/>
              </a:ext>
            </a:extLst>
          </p:cNvPr>
          <p:cNvSpPr>
            <a:spLocks noGrp="1"/>
          </p:cNvSpPr>
          <p:nvPr>
            <p:ph type="body" sz="quarter" idx="11"/>
          </p:nvPr>
        </p:nvSpPr>
        <p:spPr/>
        <p:txBody>
          <a:bodyPr/>
          <a:lstStyle/>
          <a:p>
            <a:r>
              <a:rPr lang="nb-NO" sz="900"/>
              <a:t>Forenklet eksempel av skattemessig og regnskapsmessig resultat før skatt</a:t>
            </a:r>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endParaRPr lang="nb-NO" sz="900" baseline="30000"/>
          </a:p>
          <a:p>
            <a:endParaRPr lang="nb-NO" baseline="30000"/>
          </a:p>
        </p:txBody>
      </p:sp>
      <p:sp>
        <p:nvSpPr>
          <p:cNvPr id="19" name="Rectangle 18">
            <a:extLst>
              <a:ext uri="{FF2B5EF4-FFF2-40B4-BE49-F238E27FC236}">
                <a16:creationId xmlns:a16="http://schemas.microsoft.com/office/drawing/2014/main" id="{A3350F00-CC94-CFD3-1B67-7F94605FE93D}"/>
              </a:ext>
            </a:extLst>
          </p:cNvPr>
          <p:cNvSpPr/>
          <p:nvPr/>
        </p:nvSpPr>
        <p:spPr>
          <a:xfrm>
            <a:off x="1697325" y="1659460"/>
            <a:ext cx="169932" cy="1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20" name="Rectangle 19">
            <a:extLst>
              <a:ext uri="{FF2B5EF4-FFF2-40B4-BE49-F238E27FC236}">
                <a16:creationId xmlns:a16="http://schemas.microsoft.com/office/drawing/2014/main" id="{A634ED36-1991-DBD2-E88E-DA34F9A98750}"/>
              </a:ext>
            </a:extLst>
          </p:cNvPr>
          <p:cNvSpPr/>
          <p:nvPr/>
        </p:nvSpPr>
        <p:spPr>
          <a:xfrm>
            <a:off x="1697324" y="1787948"/>
            <a:ext cx="169932" cy="1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22" name="Rectangle 21">
            <a:extLst>
              <a:ext uri="{FF2B5EF4-FFF2-40B4-BE49-F238E27FC236}">
                <a16:creationId xmlns:a16="http://schemas.microsoft.com/office/drawing/2014/main" id="{E94EC93F-169B-A63A-5CFA-84F2FB36387A}"/>
              </a:ext>
            </a:extLst>
          </p:cNvPr>
          <p:cNvSpPr/>
          <p:nvPr/>
        </p:nvSpPr>
        <p:spPr>
          <a:xfrm>
            <a:off x="1859165" y="1602520"/>
            <a:ext cx="2486332" cy="121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a:solidFill>
                  <a:schemeClr val="tx1"/>
                </a:solidFill>
              </a:rPr>
              <a:t>Akkumulert skattemessig resultat før skatt (NOKm) </a:t>
            </a:r>
          </a:p>
        </p:txBody>
      </p:sp>
      <p:sp>
        <p:nvSpPr>
          <p:cNvPr id="24" name="Rectangle 23">
            <a:extLst>
              <a:ext uri="{FF2B5EF4-FFF2-40B4-BE49-F238E27FC236}">
                <a16:creationId xmlns:a16="http://schemas.microsoft.com/office/drawing/2014/main" id="{09F2C5A7-30D2-FDCC-CE3B-EA06AEA7D3AE}"/>
              </a:ext>
            </a:extLst>
          </p:cNvPr>
          <p:cNvSpPr/>
          <p:nvPr/>
        </p:nvSpPr>
        <p:spPr>
          <a:xfrm>
            <a:off x="1859165" y="1735622"/>
            <a:ext cx="2486332" cy="109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nb-NO" sz="700">
                <a:solidFill>
                  <a:schemeClr val="tx1"/>
                </a:solidFill>
              </a:rPr>
              <a:t>Akkumulert regnskapsmessig resultat før skatt (NOKm) </a:t>
            </a:r>
          </a:p>
        </p:txBody>
      </p:sp>
      <p:pic>
        <p:nvPicPr>
          <p:cNvPr id="14" name="Picture 13">
            <a:extLst>
              <a:ext uri="{FF2B5EF4-FFF2-40B4-BE49-F238E27FC236}">
                <a16:creationId xmlns:a16="http://schemas.microsoft.com/office/drawing/2014/main" id="{EC8D5841-CCC9-D23F-3193-24FA6A99FE75}"/>
              </a:ext>
            </a:extLst>
          </p:cNvPr>
          <p:cNvPicPr>
            <a:picLocks noChangeAspect="1"/>
          </p:cNvPicPr>
          <p:nvPr>
            <p:custDataLst>
              <p:tags r:id="rId3"/>
            </p:custDataLst>
          </p:nvPr>
        </p:nvPicPr>
        <p:blipFill>
          <a:blip r:embed="rId5"/>
          <a:stretch>
            <a:fillRect/>
          </a:stretch>
        </p:blipFill>
        <p:spPr>
          <a:xfrm>
            <a:off x="891373" y="1492236"/>
            <a:ext cx="5124568" cy="2566094"/>
          </a:xfrm>
          <a:prstGeom prst="rect">
            <a:avLst/>
          </a:prstGeom>
        </p:spPr>
      </p:pic>
    </p:spTree>
    <p:custDataLst>
      <p:custData r:id="rId1"/>
      <p:custData r:id="rId2"/>
    </p:custDataLst>
    <p:extLst>
      <p:ext uri="{BB962C8B-B14F-4D97-AF65-F5344CB8AC3E}">
        <p14:creationId xmlns:p14="http://schemas.microsoft.com/office/powerpoint/2010/main" val="413958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62726EB-A81B-4516-4090-9E25862E8F34}"/>
              </a:ext>
            </a:extLst>
          </p:cNvPr>
          <p:cNvSpPr>
            <a:spLocks noGrp="1"/>
          </p:cNvSpPr>
          <p:nvPr>
            <p:ph type="body" sz="quarter" idx="12"/>
          </p:nvPr>
        </p:nvSpPr>
        <p:spPr/>
        <p:txBody>
          <a:bodyPr/>
          <a:lstStyle/>
          <a:p>
            <a:r>
              <a:rPr lang="nb-NO" sz="900" dirty="0"/>
              <a:t>Forskjeller mellom vindkraftverk oppstartet i 2012 og 2021</a:t>
            </a:r>
          </a:p>
          <a:p>
            <a:pPr algn="just"/>
            <a:r>
              <a:rPr lang="nb-NO" sz="900" b="0" dirty="0">
                <a:solidFill>
                  <a:schemeClr val="tx1"/>
                </a:solidFill>
              </a:rPr>
              <a:t>Grafene til venstre viser et forenklet eksempel for illustrative formål på hvordan ulike avskrivningsregler påvirker avskrivningsprofilen og resultat før skatt for vindkraftverk antatt oppstartet i 2012 og 2021. Det er forutsatt to identiske vindkraftverk underlagt samme forutsetninger knyttet til installert effekt, årlig produksjon, PPA-pris, årlige driftskostnader og årlige investeringskostnader som presentert på forrige side. </a:t>
            </a:r>
          </a:p>
          <a:p>
            <a:pPr algn="just"/>
            <a:r>
              <a:rPr lang="nb-NO" sz="900" b="0" dirty="0">
                <a:solidFill>
                  <a:schemeClr val="tx1"/>
                </a:solidFill>
              </a:rPr>
              <a:t>For vindkraftverket oppstartet i 2012 er det noe forenklet antatt at 70% av investeringene er allokert til saldogruppe D (20% saldoavskrivning), mens resterende 30% er allokert til saldogruppe H (4% saldoavskrivning). For vindkraftverket oppstartet i 2021 er det benyttet 5 års lineære avskrivninger. </a:t>
            </a:r>
          </a:p>
          <a:p>
            <a:pPr algn="just"/>
            <a:r>
              <a:rPr lang="nb-NO" sz="900" b="0" dirty="0">
                <a:solidFill>
                  <a:schemeClr val="tx1"/>
                </a:solidFill>
              </a:rPr>
              <a:t>Som figurene viser, har vindkraftverket oppstartet i 2021 store skattemessige underskudd mellom 2021 og 2025 grunnet høye skattemessige avskrivninger på NOK 245 millioner. Til sammenlikning har vindkraftverket oppstartet i 2012 oppnådd positivt skattemessig resultat i tilsvarende periode, ettersom saldoavskrivningene kun tilsvarer NOK 33 millioner til NOK 18 millioner. </a:t>
            </a:r>
          </a:p>
          <a:p>
            <a:pPr algn="just"/>
            <a:r>
              <a:rPr lang="nb-NO" sz="900" dirty="0"/>
              <a:t>Norskeide og utenlandskeide vindkraftverk</a:t>
            </a:r>
          </a:p>
          <a:p>
            <a:pPr algn="just"/>
            <a:r>
              <a:rPr lang="nb-NO" sz="900" b="0" dirty="0">
                <a:solidFill>
                  <a:schemeClr val="tx1"/>
                </a:solidFill>
              </a:rPr>
              <a:t>Vindkraftverk med oppstart etter 2015 er i større grad utenlandskeide. Dette indikerer at det forenklede eksempelet med resultatet før skatt for et vindkraftverk oppstartet i 2021, som har store skattemessig underskudd de første fem årene, i hovedsak tilfaller utenlandske investorer. Et vindkraftverk oppstartet før 2015 har derimot større andel norske eiere, slik at resultat før skatt for kraftverket oppstartet i 2012 i større grad tilfaller norske investorer, sammenliknet med et kraftverk oppstartet i 2021. </a:t>
            </a:r>
          </a:p>
          <a:p>
            <a:pPr algn="just"/>
            <a:r>
              <a:rPr lang="nb-NO" sz="900" b="0" dirty="0">
                <a:solidFill>
                  <a:schemeClr val="tx1"/>
                </a:solidFill>
              </a:rPr>
              <a:t>Ettersom det i størst grad er utenlandskeide vindkraftverk som har prissikret inntektene i form av PPA vil det forenklede eksempelet i større grad gjenspeile inntektsutvikling for utenlandske investorer. Gitt prisutviklingen vi har sett de senere årene vil en norskeid vindpark ha høyere salgsinntekter da en mindre andel av produksjonen er prissikret ved bruk av PPA. I perioden 2022 og 2023, hvor det var svært høye kraftpriser ville dette ført til et betydelig høyere resultat før skatt for vindkraftverket oppstartet i 2012.</a:t>
            </a:r>
          </a:p>
        </p:txBody>
      </p:sp>
      <p:sp>
        <p:nvSpPr>
          <p:cNvPr id="4" name="Title 3">
            <a:extLst>
              <a:ext uri="{FF2B5EF4-FFF2-40B4-BE49-F238E27FC236}">
                <a16:creationId xmlns:a16="http://schemas.microsoft.com/office/drawing/2014/main" id="{B1E6F39E-4359-36C9-8AAB-30190E0EA1F2}"/>
              </a:ext>
            </a:extLst>
          </p:cNvPr>
          <p:cNvSpPr>
            <a:spLocks noGrp="1"/>
          </p:cNvSpPr>
          <p:nvPr>
            <p:ph type="title"/>
          </p:nvPr>
        </p:nvSpPr>
        <p:spPr/>
        <p:txBody>
          <a:bodyPr/>
          <a:lstStyle/>
          <a:p>
            <a:r>
              <a:rPr lang="nb-NO" sz="3600"/>
              <a:t>Effekter av ulike avskrivningsregler for vindkraftverk oppstartet i 2012 og 2021</a:t>
            </a:r>
            <a:endParaRPr lang="nb-NO" sz="3600">
              <a:solidFill>
                <a:srgbClr val="FF0000"/>
              </a:solidFill>
            </a:endParaRPr>
          </a:p>
        </p:txBody>
      </p:sp>
      <p:sp>
        <p:nvSpPr>
          <p:cNvPr id="5" name="Text Placeholder 4">
            <a:extLst>
              <a:ext uri="{FF2B5EF4-FFF2-40B4-BE49-F238E27FC236}">
                <a16:creationId xmlns:a16="http://schemas.microsoft.com/office/drawing/2014/main" id="{68BDA6F7-AE3E-BF16-171D-6FB1F857A509}"/>
              </a:ext>
            </a:extLst>
          </p:cNvPr>
          <p:cNvSpPr>
            <a:spLocks noGrp="1"/>
          </p:cNvSpPr>
          <p:nvPr>
            <p:ph type="body" sz="quarter" idx="11"/>
          </p:nvPr>
        </p:nvSpPr>
        <p:spPr/>
        <p:txBody>
          <a:bodyPr/>
          <a:lstStyle/>
          <a:p>
            <a:r>
              <a:rPr lang="nb-NO" sz="900" dirty="0"/>
              <a:t>Forenklet eksempel av skattemessige avskrivninger for vindkraftverk bygget i 2012 og 2021</a:t>
            </a:r>
            <a:endParaRPr lang="nb-NO" sz="900" baseline="30000" dirty="0"/>
          </a:p>
          <a:p>
            <a:endParaRPr lang="nb-NO" sz="900" baseline="30000" dirty="0"/>
          </a:p>
          <a:p>
            <a:endParaRPr lang="nb-NO" sz="900" baseline="30000" dirty="0"/>
          </a:p>
          <a:p>
            <a:endParaRPr lang="nb-NO" sz="900" baseline="30000" dirty="0"/>
          </a:p>
          <a:p>
            <a:endParaRPr lang="nb-NO" sz="900" baseline="30000" dirty="0"/>
          </a:p>
          <a:p>
            <a:endParaRPr lang="nb-NO" sz="900" baseline="30000" dirty="0"/>
          </a:p>
          <a:p>
            <a:endParaRPr lang="nb-NO" sz="900" baseline="30000" dirty="0"/>
          </a:p>
          <a:p>
            <a:endParaRPr lang="nb-NO" sz="900" baseline="30000" dirty="0"/>
          </a:p>
          <a:p>
            <a:endParaRPr lang="nb-NO" sz="900" dirty="0"/>
          </a:p>
          <a:p>
            <a:endParaRPr lang="nb-NO" sz="900" dirty="0"/>
          </a:p>
          <a:p>
            <a:endParaRPr lang="nb-NO" sz="900" dirty="0"/>
          </a:p>
          <a:p>
            <a:endParaRPr lang="nb-NO" sz="900" dirty="0"/>
          </a:p>
          <a:p>
            <a:r>
              <a:rPr lang="nb-NO" sz="900" dirty="0"/>
              <a:t>Forenklet eksempel av grunnlag </a:t>
            </a:r>
            <a:r>
              <a:rPr lang="nb-NO" sz="900"/>
              <a:t>for betalbar skatt </a:t>
            </a:r>
            <a:r>
              <a:rPr lang="nb-NO" sz="900" dirty="0"/>
              <a:t>for vindkraftverk bygget i 2012 og 2021</a:t>
            </a:r>
            <a:endParaRPr lang="nb-NO" sz="900" baseline="30000" dirty="0"/>
          </a:p>
          <a:p>
            <a:endParaRPr lang="nb-NO" sz="900" baseline="30000" dirty="0"/>
          </a:p>
          <a:p>
            <a:endParaRPr lang="nb-NO" sz="900" baseline="30000" dirty="0"/>
          </a:p>
          <a:p>
            <a:endParaRPr lang="nb-NO" sz="900" baseline="30000" dirty="0"/>
          </a:p>
          <a:p>
            <a:endParaRPr lang="nb-NO" sz="900" baseline="30000" dirty="0"/>
          </a:p>
          <a:p>
            <a:endParaRPr lang="nb-NO" sz="900" baseline="30000" dirty="0"/>
          </a:p>
          <a:p>
            <a:endParaRPr lang="nb-NO" sz="900" baseline="30000" dirty="0"/>
          </a:p>
          <a:p>
            <a:endParaRPr lang="nb-NO" sz="900" baseline="30000" dirty="0"/>
          </a:p>
          <a:p>
            <a:endParaRPr lang="nb-NO" sz="900" baseline="30000" dirty="0"/>
          </a:p>
          <a:p>
            <a:endParaRPr lang="nb-NO" sz="900" baseline="30000" dirty="0"/>
          </a:p>
          <a:p>
            <a:endParaRPr lang="nb-NO" sz="900" baseline="30000" dirty="0"/>
          </a:p>
          <a:p>
            <a:endParaRPr lang="nb-NO" sz="900" baseline="30000" dirty="0"/>
          </a:p>
          <a:p>
            <a:endParaRPr lang="nb-NO" sz="900" baseline="30000" dirty="0"/>
          </a:p>
          <a:p>
            <a:endParaRPr lang="nb-NO" sz="900" baseline="30000" dirty="0"/>
          </a:p>
          <a:p>
            <a:endParaRPr lang="nb-NO" sz="900" baseline="30000" dirty="0"/>
          </a:p>
          <a:p>
            <a:endParaRPr lang="nb-NO" sz="900" baseline="30000" dirty="0"/>
          </a:p>
          <a:p>
            <a:endParaRPr lang="nb-NO" baseline="30000" dirty="0"/>
          </a:p>
        </p:txBody>
      </p:sp>
      <p:pic>
        <p:nvPicPr>
          <p:cNvPr id="9" name="Picture 8">
            <a:extLst>
              <a:ext uri="{FF2B5EF4-FFF2-40B4-BE49-F238E27FC236}">
                <a16:creationId xmlns:a16="http://schemas.microsoft.com/office/drawing/2014/main" id="{4AE09E8D-0D18-6E9B-D021-73755E8093F7}"/>
              </a:ext>
            </a:extLst>
          </p:cNvPr>
          <p:cNvPicPr>
            <a:picLocks noChangeAspect="1"/>
          </p:cNvPicPr>
          <p:nvPr>
            <p:custDataLst>
              <p:tags r:id="rId3"/>
            </p:custDataLst>
          </p:nvPr>
        </p:nvPicPr>
        <p:blipFill>
          <a:blip r:embed="rId6"/>
          <a:stretch>
            <a:fillRect/>
          </a:stretch>
        </p:blipFill>
        <p:spPr>
          <a:xfrm>
            <a:off x="918466" y="1401595"/>
            <a:ext cx="5177534" cy="2044806"/>
          </a:xfrm>
          <a:prstGeom prst="rect">
            <a:avLst/>
          </a:prstGeom>
        </p:spPr>
      </p:pic>
      <p:pic>
        <p:nvPicPr>
          <p:cNvPr id="13" name="Picture 12">
            <a:extLst>
              <a:ext uri="{FF2B5EF4-FFF2-40B4-BE49-F238E27FC236}">
                <a16:creationId xmlns:a16="http://schemas.microsoft.com/office/drawing/2014/main" id="{290F0F38-32ED-A47D-C7BF-40D937D46E24}"/>
              </a:ext>
            </a:extLst>
          </p:cNvPr>
          <p:cNvPicPr>
            <a:picLocks noChangeAspect="1"/>
          </p:cNvPicPr>
          <p:nvPr>
            <p:custDataLst>
              <p:tags r:id="rId4"/>
            </p:custDataLst>
          </p:nvPr>
        </p:nvPicPr>
        <p:blipFill>
          <a:blip r:embed="rId7"/>
          <a:stretch>
            <a:fillRect/>
          </a:stretch>
        </p:blipFill>
        <p:spPr>
          <a:xfrm>
            <a:off x="908496" y="3693872"/>
            <a:ext cx="5177534" cy="2045728"/>
          </a:xfrm>
          <a:prstGeom prst="rect">
            <a:avLst/>
          </a:prstGeom>
        </p:spPr>
      </p:pic>
      <p:sp>
        <p:nvSpPr>
          <p:cNvPr id="15" name="Rectangle: Rounded Corners 14">
            <a:extLst>
              <a:ext uri="{FF2B5EF4-FFF2-40B4-BE49-F238E27FC236}">
                <a16:creationId xmlns:a16="http://schemas.microsoft.com/office/drawing/2014/main" id="{86237D07-974E-5F06-A2A9-F1ED069752AB}"/>
              </a:ext>
            </a:extLst>
          </p:cNvPr>
          <p:cNvSpPr/>
          <p:nvPr/>
        </p:nvSpPr>
        <p:spPr>
          <a:xfrm>
            <a:off x="3950898" y="1513211"/>
            <a:ext cx="1708029" cy="1642683"/>
          </a:xfrm>
          <a:prstGeom prst="roundRect">
            <a:avLst/>
          </a:prstGeom>
          <a:solidFill>
            <a:schemeClr val="accent4">
              <a:alpha val="5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16" name="Rectangle: Rounded Corners 15">
            <a:extLst>
              <a:ext uri="{FF2B5EF4-FFF2-40B4-BE49-F238E27FC236}">
                <a16:creationId xmlns:a16="http://schemas.microsoft.com/office/drawing/2014/main" id="{F50A9C60-F297-9545-0E37-E426474786F6}"/>
              </a:ext>
            </a:extLst>
          </p:cNvPr>
          <p:cNvSpPr/>
          <p:nvPr/>
        </p:nvSpPr>
        <p:spPr>
          <a:xfrm>
            <a:off x="3950899" y="3787703"/>
            <a:ext cx="1708029" cy="1642683"/>
          </a:xfrm>
          <a:prstGeom prst="roundRect">
            <a:avLst/>
          </a:prstGeom>
          <a:solidFill>
            <a:schemeClr val="accent4">
              <a:alpha val="5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Tree>
    <p:custDataLst>
      <p:custData r:id="rId1"/>
      <p:custData r:id="rId2"/>
    </p:custDataLst>
    <p:extLst>
      <p:ext uri="{BB962C8B-B14F-4D97-AF65-F5344CB8AC3E}">
        <p14:creationId xmlns:p14="http://schemas.microsoft.com/office/powerpoint/2010/main" val="1882871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10000"/>
            <a:lumOff val="90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AF348C1-CBCA-4052-AC34-053D51D99F41}"/>
              </a:ext>
            </a:extLst>
          </p:cNvPr>
          <p:cNvSpPr>
            <a:spLocks noGrp="1"/>
          </p:cNvSpPr>
          <p:nvPr>
            <p:ph type="body" sz="quarter" idx="10"/>
          </p:nvPr>
        </p:nvSpPr>
        <p:spPr/>
        <p:txBody>
          <a:bodyPr anchor="t"/>
          <a:lstStyle/>
          <a:p>
            <a:r>
              <a:rPr lang="en-US"/>
              <a:t>KPMG AS and KPMG Law </a:t>
            </a:r>
            <a:r>
              <a:rPr lang="en-US" err="1"/>
              <a:t>Advokatfirma</a:t>
            </a:r>
            <a:r>
              <a:rPr lang="en-US"/>
              <a:t> AS, Norwegian limited liability companies and a member firm of the KPMG global organization of independent member firms affiliated with KPMG International Limited, a private English company limited by guarantee. All rights reserved.</a:t>
            </a:r>
          </a:p>
        </p:txBody>
      </p:sp>
      <p:sp>
        <p:nvSpPr>
          <p:cNvPr id="6" name="Text Placeholder 5">
            <a:extLst>
              <a:ext uri="{FF2B5EF4-FFF2-40B4-BE49-F238E27FC236}">
                <a16:creationId xmlns:a16="http://schemas.microsoft.com/office/drawing/2014/main" id="{A2E3868D-EFC7-4B20-A9B5-DE2AC62DD226}"/>
              </a:ext>
            </a:extLst>
          </p:cNvPr>
          <p:cNvSpPr>
            <a:spLocks noGrp="1"/>
          </p:cNvSpPr>
          <p:nvPr>
            <p:ph type="body" sz="quarter" idx="14"/>
          </p:nvPr>
        </p:nvSpPr>
        <p:spPr/>
        <p:txBody>
          <a:bodyPr/>
          <a:lstStyle/>
          <a:p>
            <a:r>
              <a:rPr lang="en-US"/>
              <a:t>kpmg.no</a:t>
            </a:r>
            <a:endParaRPr lang="en-US">
              <a:hlinkClick r:id="rId4"/>
            </a:endParaRPr>
          </a:p>
          <a:p>
            <a:endParaRPr lang="en-US">
              <a:hlinkClick r:id="rId4"/>
            </a:endParaRPr>
          </a:p>
          <a:p>
            <a:endParaRPr lang="en-US"/>
          </a:p>
        </p:txBody>
      </p:sp>
    </p:spTree>
    <p:custDataLst>
      <p:custData r:id="rId1"/>
      <p:custData r:id="rId2"/>
    </p:custDataLst>
    <p:extLst>
      <p:ext uri="{BB962C8B-B14F-4D97-AF65-F5344CB8AC3E}">
        <p14:creationId xmlns:p14="http://schemas.microsoft.com/office/powerpoint/2010/main" val="294793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E8DDD1-C55C-90BF-8E58-92A7E02BAA69}"/>
              </a:ext>
            </a:extLst>
          </p:cNvPr>
          <p:cNvSpPr>
            <a:spLocks noGrp="1"/>
          </p:cNvSpPr>
          <p:nvPr>
            <p:ph type="body" sz="quarter" idx="10"/>
          </p:nvPr>
        </p:nvSpPr>
        <p:spPr>
          <a:xfrm>
            <a:off x="993774" y="1076325"/>
            <a:ext cx="10204451" cy="4705350"/>
          </a:xfrm>
        </p:spPr>
        <p:txBody>
          <a:bodyPr/>
          <a:lstStyle/>
          <a:p>
            <a:r>
              <a:rPr lang="nb-NO" sz="1050" dirty="0"/>
              <a:t>Mottakere</a:t>
            </a:r>
          </a:p>
          <a:p>
            <a:r>
              <a:rPr lang="nb-NO" sz="1050" b="0" dirty="0">
                <a:solidFill>
                  <a:schemeClr val="tx1"/>
                </a:solidFill>
              </a:rPr>
              <a:t>Denne rapporten er bestilt av Fornybar Norge</a:t>
            </a:r>
          </a:p>
          <a:p>
            <a:endParaRPr lang="nb-NO" sz="1050" b="0" dirty="0"/>
          </a:p>
          <a:p>
            <a:r>
              <a:rPr lang="nb-NO" sz="1050" b="0" dirty="0">
                <a:solidFill>
                  <a:schemeClr val="tx1"/>
                </a:solidFill>
              </a:rPr>
              <a:t>28. april 2025</a:t>
            </a:r>
          </a:p>
          <a:p>
            <a:endParaRPr lang="nb-NO" sz="1050" b="0" dirty="0"/>
          </a:p>
          <a:p>
            <a:r>
              <a:rPr lang="nb-NO" sz="1050" dirty="0"/>
              <a:t>Analyser av eierforhold i norsk vindkraft og betalbar skatt</a:t>
            </a:r>
          </a:p>
          <a:p>
            <a:r>
              <a:rPr lang="nb-NO" sz="1050" b="0" dirty="0">
                <a:solidFill>
                  <a:schemeClr val="tx1"/>
                </a:solidFill>
              </a:rPr>
              <a:t>Som avtalt oversender vi utkast til rapport vedrørende analyser av eierforhold i norsk vindkraft og betalbar skatt. Rapporten er avgitt utelukkende for Deres formål som beskrevet i rapporten og vårt engasjementsbrev datert 10. april 2025. </a:t>
            </a:r>
          </a:p>
          <a:p>
            <a:r>
              <a:rPr lang="nb-NO" sz="1050" b="0" dirty="0">
                <a:solidFill>
                  <a:schemeClr val="tx1"/>
                </a:solidFill>
              </a:rPr>
              <a:t>Analysene er basert på markedsmessige, økonomiske og øvrige forhold slik de har vært i den perioden som har vært kartlagt, dvs. årene 1998 til og med </a:t>
            </a:r>
            <a:r>
              <a:rPr lang="nb-NO" sz="1050" b="0" dirty="0">
                <a:solidFill>
                  <a:schemeClr val="tx1"/>
                </a:solidFill>
                <a:highlight>
                  <a:srgbClr val="FFFFFF"/>
                </a:highlight>
              </a:rPr>
              <a:t>2023</a:t>
            </a:r>
            <a:r>
              <a:rPr lang="nb-NO" sz="1050" b="0" dirty="0">
                <a:solidFill>
                  <a:schemeClr val="tx1"/>
                </a:solidFill>
              </a:rPr>
              <a:t>. Analysene er ikke eksakt vitenskap og konklusjonene kan være subjektive og avhengig av skjønn. KPMG er ikke forpliktet til å oppdatere eller gjennomgå analysene på noe tidspunkt.</a:t>
            </a:r>
          </a:p>
          <a:p>
            <a:r>
              <a:rPr lang="nb-NO" sz="1050" b="0" dirty="0">
                <a:solidFill>
                  <a:schemeClr val="tx1"/>
                </a:solidFill>
              </a:rPr>
              <a:t>KPMG, partnere og ansatte er ikke ansvarlige for eventuelle feil i beregninger og gir ingen garanti for nøyaktighet og fullstendighet i analysene. KPMG har ikke ansvar for eventuelle tredjeparter, herunder ansatte, som oppdragsgiver velger å gi tilgang til rapporten. </a:t>
            </a:r>
          </a:p>
          <a:p>
            <a:endParaRPr lang="nb-NO" sz="1050" b="0" dirty="0">
              <a:solidFill>
                <a:schemeClr val="tx1"/>
              </a:solidFill>
            </a:endParaRPr>
          </a:p>
          <a:p>
            <a:r>
              <a:rPr lang="nb-NO" sz="1050" b="0" dirty="0">
                <a:solidFill>
                  <a:schemeClr val="tx1"/>
                </a:solidFill>
              </a:rPr>
              <a:t>Vennlig hilsen</a:t>
            </a:r>
          </a:p>
          <a:p>
            <a:endParaRPr lang="nb-NO" sz="1050" b="0" dirty="0">
              <a:solidFill>
                <a:schemeClr val="tx1"/>
              </a:solidFill>
            </a:endParaRPr>
          </a:p>
          <a:p>
            <a:r>
              <a:rPr lang="nb-NO" sz="1050" b="0" dirty="0">
                <a:solidFill>
                  <a:schemeClr val="tx1"/>
                </a:solidFill>
              </a:rPr>
              <a:t>Jan Erik Greni</a:t>
            </a:r>
          </a:p>
          <a:p>
            <a:r>
              <a:rPr lang="nb-NO" sz="1050" b="0" dirty="0">
                <a:solidFill>
                  <a:schemeClr val="tx1"/>
                </a:solidFill>
              </a:rPr>
              <a:t>Partner</a:t>
            </a:r>
          </a:p>
        </p:txBody>
      </p:sp>
    </p:spTree>
    <p:extLst>
      <p:ext uri="{BB962C8B-B14F-4D97-AF65-F5344CB8AC3E}">
        <p14:creationId xmlns:p14="http://schemas.microsoft.com/office/powerpoint/2010/main" val="615937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73CEA0-B6B8-0A02-0AEA-96751917D309}"/>
              </a:ext>
            </a:extLst>
          </p:cNvPr>
          <p:cNvSpPr>
            <a:spLocks noGrp="1"/>
          </p:cNvSpPr>
          <p:nvPr>
            <p:ph type="body" sz="quarter" idx="10"/>
          </p:nvPr>
        </p:nvSpPr>
        <p:spPr/>
        <p:txBody>
          <a:bodyPr/>
          <a:lstStyle/>
          <a:p>
            <a:r>
              <a:rPr lang="nb-NO" sz="1050" b="0">
                <a:solidFill>
                  <a:schemeClr val="tx1"/>
                </a:solidFill>
              </a:rPr>
              <a:t>Vi er bedt av Fornybar Norge om å utarbeide et faktagrunnlag i forbindelse med den pågående diskusjonen i media om hvorvidt utenlandske eiere i norsk vindkraft betaler mer eller mindre skatt sammenlignet med norske eiere herunder bistå med å synliggjøre forskjeller og likheter mellom norske og utenlandske investorer når det gjelder nivå på avskrivninger (avhengig av når ble anleggene satt i drift) og hvor mye av produksjonsvolumet som selges i henhold til langsiktige fastprisavtaler, såkalte «Power </a:t>
            </a:r>
            <a:r>
              <a:rPr lang="nb-NO" sz="1050" b="0" err="1">
                <a:solidFill>
                  <a:schemeClr val="tx1"/>
                </a:solidFill>
              </a:rPr>
              <a:t>Purchase</a:t>
            </a:r>
            <a:r>
              <a:rPr lang="nb-NO" sz="1050" b="0">
                <a:solidFill>
                  <a:schemeClr val="tx1"/>
                </a:solidFill>
              </a:rPr>
              <a:t> Agreements» heretter kalt «PPA-volum».</a:t>
            </a:r>
          </a:p>
          <a:p>
            <a:r>
              <a:rPr lang="nb-NO" sz="1050" b="0">
                <a:solidFill>
                  <a:schemeClr val="tx1"/>
                </a:solidFill>
              </a:rPr>
              <a:t>Vi vil følgelig kartlegge disse faktorene i forbindelse med påstått forskjell i betalbar skatt mellom vindkraftverk eiet av norske investorer på den ene siden og utenlandske investorer på den annen. Målet med kartleggingen er å sørge for et faktisk grunnlag, for den videre analyse av forskjellene mellom utenlandskeide og norskeide vindkraftverk fra den første utbyggingen sent på 1990-tallet fram til og med 2023.</a:t>
            </a:r>
          </a:p>
          <a:p>
            <a:r>
              <a:rPr lang="nb-NO" sz="1050" b="0">
                <a:solidFill>
                  <a:schemeClr val="tx1"/>
                </a:solidFill>
              </a:rPr>
              <a:t>KPMG har kartlagt norske vindkraftverk etter byggeår, størrelse og produksjon solgt på PPA fra utbyggingen startet fram til og med 2022. </a:t>
            </a:r>
          </a:p>
          <a:p>
            <a:r>
              <a:rPr lang="nb-NO" sz="1050" b="0">
                <a:solidFill>
                  <a:schemeClr val="tx1"/>
                </a:solidFill>
              </a:rPr>
              <a:t>Datagrunnlaget er i det vesentlige basert på informasjon fra åpne kilder. Vi har i noen grad justert for kjente transaksjoner der dette er nødvendig. Der slike justeringer har forekommet er dette angitt i den nærmere beskrivelsen i rapporten. Vi har også holdt transaksjoner som har funnet sted i 2024 utenfor. </a:t>
            </a:r>
          </a:p>
          <a:p>
            <a:r>
              <a:rPr lang="nb-NO" sz="1050" b="0">
                <a:solidFill>
                  <a:schemeClr val="tx1"/>
                </a:solidFill>
              </a:rPr>
              <a:t>Vi tar forbehold om at det kan være svakheter ved datagrunnlaget, særlig knyttet til begrensninger i annen tilgjengelig informasjon, men også generelt til at den informasjonen vi har mottatt og bygger på kan inneholde feil og unøyaktigheter. Av hensyn til konfidensialitet har vi benyttet datagrunnlaget på et aggregert nivå. Vi tar forbehold om eventuelle feil eller mangler i datagrunnlaget, og kan derfor ikke holdes ansvarlige for slike forhold. Dette innebærer at resultatene og konklusjonene i rapporten må vurderes med hensyn til de begrensninger som datagrunnlaget medfører.</a:t>
            </a:r>
          </a:p>
        </p:txBody>
      </p:sp>
      <p:sp>
        <p:nvSpPr>
          <p:cNvPr id="3" name="Title 2">
            <a:extLst>
              <a:ext uri="{FF2B5EF4-FFF2-40B4-BE49-F238E27FC236}">
                <a16:creationId xmlns:a16="http://schemas.microsoft.com/office/drawing/2014/main" id="{CEF718AC-A2EF-6926-BFBC-CDD903039529}"/>
              </a:ext>
            </a:extLst>
          </p:cNvPr>
          <p:cNvSpPr>
            <a:spLocks noGrp="1"/>
          </p:cNvSpPr>
          <p:nvPr>
            <p:ph type="title"/>
          </p:nvPr>
        </p:nvSpPr>
        <p:spPr/>
        <p:txBody>
          <a:bodyPr/>
          <a:lstStyle/>
          <a:p>
            <a:r>
              <a:rPr lang="nb-NO"/>
              <a:t>Vårt oppdrag</a:t>
            </a:r>
          </a:p>
        </p:txBody>
      </p:sp>
    </p:spTree>
    <p:extLst>
      <p:ext uri="{BB962C8B-B14F-4D97-AF65-F5344CB8AC3E}">
        <p14:creationId xmlns:p14="http://schemas.microsoft.com/office/powerpoint/2010/main" val="176204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158C1-7C69-6A52-072E-53366104BFF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4636377-B4EE-03B2-C601-6F17FF787BDA}"/>
              </a:ext>
            </a:extLst>
          </p:cNvPr>
          <p:cNvSpPr/>
          <p:nvPr/>
        </p:nvSpPr>
        <p:spPr>
          <a:xfrm>
            <a:off x="995363" y="1344764"/>
            <a:ext cx="5992033" cy="2196000"/>
          </a:xfrm>
          <a:prstGeom prst="rect">
            <a:avLst/>
          </a:prstGeom>
          <a:solidFill>
            <a:srgbClr val="0091D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lgn="ctr"/>
            <a:endParaRPr lang="en-US" sz="900" err="1">
              <a:solidFill>
                <a:schemeClr val="bg1"/>
              </a:solidFill>
            </a:endParaRPr>
          </a:p>
        </p:txBody>
      </p:sp>
      <p:pic>
        <p:nvPicPr>
          <p:cNvPr id="8" name="Picture 7">
            <a:extLst>
              <a:ext uri="{FF2B5EF4-FFF2-40B4-BE49-F238E27FC236}">
                <a16:creationId xmlns:a16="http://schemas.microsoft.com/office/drawing/2014/main" id="{DB64B52F-4ACE-6FA0-DB55-29183DF29C76}"/>
              </a:ext>
            </a:extLst>
          </p:cNvPr>
          <p:cNvPicPr>
            <a:picLocks noChangeAspect="1"/>
          </p:cNvPicPr>
          <p:nvPr>
            <p:custDataLst>
              <p:tags r:id="rId1"/>
            </p:custDataLst>
          </p:nvPr>
        </p:nvPicPr>
        <p:blipFill>
          <a:blip r:embed="rId8"/>
          <a:stretch>
            <a:fillRect/>
          </a:stretch>
        </p:blipFill>
        <p:spPr>
          <a:xfrm>
            <a:off x="1031079" y="1432630"/>
            <a:ext cx="5895931" cy="1844954"/>
          </a:xfrm>
          <a:prstGeom prst="rect">
            <a:avLst/>
          </a:prstGeom>
        </p:spPr>
      </p:pic>
      <p:sp>
        <p:nvSpPr>
          <p:cNvPr id="63" name="Rectangle 62">
            <a:extLst>
              <a:ext uri="{FF2B5EF4-FFF2-40B4-BE49-F238E27FC236}">
                <a16:creationId xmlns:a16="http://schemas.microsoft.com/office/drawing/2014/main" id="{0B67250C-1A33-547F-93C3-AADE7041CE87}"/>
              </a:ext>
            </a:extLst>
          </p:cNvPr>
          <p:cNvSpPr/>
          <p:nvPr/>
        </p:nvSpPr>
        <p:spPr>
          <a:xfrm>
            <a:off x="7153545" y="3791755"/>
            <a:ext cx="4042447" cy="2421716"/>
          </a:xfrm>
          <a:prstGeom prst="rect">
            <a:avLst/>
          </a:prstGeom>
          <a:solidFill>
            <a:srgbClr val="0091D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lgn="ctr"/>
            <a:endParaRPr lang="en-US" sz="900" err="1">
              <a:solidFill>
                <a:schemeClr val="bg1"/>
              </a:solidFill>
            </a:endParaRPr>
          </a:p>
        </p:txBody>
      </p:sp>
      <p:sp>
        <p:nvSpPr>
          <p:cNvPr id="9" name="Title 8">
            <a:extLst>
              <a:ext uri="{FF2B5EF4-FFF2-40B4-BE49-F238E27FC236}">
                <a16:creationId xmlns:a16="http://schemas.microsoft.com/office/drawing/2014/main" id="{D085BF46-1577-2BC2-E3D3-BA3B9477CB3E}"/>
              </a:ext>
            </a:extLst>
          </p:cNvPr>
          <p:cNvSpPr>
            <a:spLocks noGrp="1"/>
          </p:cNvSpPr>
          <p:nvPr>
            <p:ph type="title"/>
          </p:nvPr>
        </p:nvSpPr>
        <p:spPr/>
        <p:txBody>
          <a:bodyPr/>
          <a:lstStyle/>
          <a:p>
            <a:r>
              <a:rPr lang="nb-NO"/>
              <a:t>Gunstige avskrivingsregler har gitt vekst i norsk vindkraft</a:t>
            </a:r>
            <a:br>
              <a:rPr lang="nb-NO"/>
            </a:br>
            <a:endParaRPr lang="nb-NO"/>
          </a:p>
        </p:txBody>
      </p:sp>
      <p:sp>
        <p:nvSpPr>
          <p:cNvPr id="12" name="Rectangle 11">
            <a:extLst>
              <a:ext uri="{FF2B5EF4-FFF2-40B4-BE49-F238E27FC236}">
                <a16:creationId xmlns:a16="http://schemas.microsoft.com/office/drawing/2014/main" id="{DAE82FF7-2D97-88DF-B894-AC840CEBD3CD}"/>
              </a:ext>
            </a:extLst>
          </p:cNvPr>
          <p:cNvSpPr/>
          <p:nvPr/>
        </p:nvSpPr>
        <p:spPr>
          <a:xfrm>
            <a:off x="7151298" y="1344764"/>
            <a:ext cx="4042447" cy="2196000"/>
          </a:xfrm>
          <a:prstGeom prst="rect">
            <a:avLst/>
          </a:prstGeom>
          <a:solidFill>
            <a:srgbClr val="0091D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lgn="ctr"/>
            <a:endParaRPr lang="en-US" sz="900" err="1">
              <a:solidFill>
                <a:schemeClr val="bg1"/>
              </a:solidFill>
            </a:endParaRPr>
          </a:p>
        </p:txBody>
      </p:sp>
      <p:sp>
        <p:nvSpPr>
          <p:cNvPr id="13" name="Rectangle 12">
            <a:extLst>
              <a:ext uri="{FF2B5EF4-FFF2-40B4-BE49-F238E27FC236}">
                <a16:creationId xmlns:a16="http://schemas.microsoft.com/office/drawing/2014/main" id="{8FFEF277-2713-6C3E-1D1B-A1196949FB21}"/>
              </a:ext>
            </a:extLst>
          </p:cNvPr>
          <p:cNvSpPr/>
          <p:nvPr/>
        </p:nvSpPr>
        <p:spPr>
          <a:xfrm>
            <a:off x="7151298" y="3291411"/>
            <a:ext cx="4042447" cy="3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lgn="ctr"/>
            <a:endParaRPr lang="en-US" sz="2000" b="1">
              <a:solidFill>
                <a:schemeClr val="bg1"/>
              </a:solidFill>
              <a:latin typeface="+mj-lt"/>
            </a:endParaRPr>
          </a:p>
        </p:txBody>
      </p:sp>
      <p:sp>
        <p:nvSpPr>
          <p:cNvPr id="14" name="Rectangle 13">
            <a:extLst>
              <a:ext uri="{FF2B5EF4-FFF2-40B4-BE49-F238E27FC236}">
                <a16:creationId xmlns:a16="http://schemas.microsoft.com/office/drawing/2014/main" id="{896468EA-9873-FF75-A2D8-592B7172B579}"/>
              </a:ext>
            </a:extLst>
          </p:cNvPr>
          <p:cNvSpPr/>
          <p:nvPr/>
        </p:nvSpPr>
        <p:spPr>
          <a:xfrm>
            <a:off x="995363" y="3291411"/>
            <a:ext cx="5992033" cy="396000"/>
          </a:xfrm>
          <a:prstGeom prst="rect">
            <a:avLst/>
          </a:prstGeom>
          <a:solidFill>
            <a:schemeClr val="tx2"/>
          </a:solid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lgn="ctr"/>
            <a:endParaRPr lang="en-US" sz="2000" b="1">
              <a:solidFill>
                <a:schemeClr val="bg1"/>
              </a:solidFill>
              <a:latin typeface="+mj-lt"/>
            </a:endParaRPr>
          </a:p>
        </p:txBody>
      </p:sp>
      <p:sp>
        <p:nvSpPr>
          <p:cNvPr id="15" name="Text Placeholder 15">
            <a:extLst>
              <a:ext uri="{FF2B5EF4-FFF2-40B4-BE49-F238E27FC236}">
                <a16:creationId xmlns:a16="http://schemas.microsoft.com/office/drawing/2014/main" id="{2BA290FA-98EB-6C81-E1E9-229E96791407}"/>
              </a:ext>
            </a:extLst>
          </p:cNvPr>
          <p:cNvSpPr txBox="1">
            <a:spLocks/>
          </p:cNvSpPr>
          <p:nvPr/>
        </p:nvSpPr>
        <p:spPr>
          <a:xfrm>
            <a:off x="995363" y="3271011"/>
            <a:ext cx="5992033" cy="370220"/>
          </a:xfrm>
          <a:prstGeom prst="rect">
            <a:avLst/>
          </a:prstGeom>
        </p:spPr>
        <p:txBody>
          <a:bodyPr anchor="ctr"/>
          <a:lstStyle>
            <a:lvl1pPr marL="0" indent="0" algn="ctr" defTabSz="914400" rtl="0" eaLnBrk="1" latinLnBrk="0" hangingPunct="1">
              <a:lnSpc>
                <a:spcPct val="100000"/>
              </a:lnSpc>
              <a:spcBef>
                <a:spcPts val="0"/>
              </a:spcBef>
              <a:spcAft>
                <a:spcPts val="600"/>
              </a:spcAft>
              <a:buFontTx/>
              <a:buNone/>
              <a:defRPr sz="2000" b="1" kern="1200">
                <a:solidFill>
                  <a:schemeClr val="bg1"/>
                </a:solidFill>
                <a:latin typeface="KPMG Bold" panose="020B0803030202040204" pitchFamily="34" charset="0"/>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nb-NO" sz="1800"/>
              <a:t>Skattemessige avskrivninger for vindkraftverk bygget i 2012 og 2021 </a:t>
            </a:r>
            <a:r>
              <a:rPr lang="nb-NO" sz="1200"/>
              <a:t>|</a:t>
            </a:r>
            <a:r>
              <a:rPr lang="nb-NO" sz="1800"/>
              <a:t> </a:t>
            </a:r>
            <a:r>
              <a:rPr lang="nb-NO" sz="1200"/>
              <a:t>Forenklet eksempel</a:t>
            </a:r>
            <a:endParaRPr lang="nb-NO" sz="1600" baseline="30000"/>
          </a:p>
        </p:txBody>
      </p:sp>
      <p:sp>
        <p:nvSpPr>
          <p:cNvPr id="16" name="Text Placeholder 15">
            <a:extLst>
              <a:ext uri="{FF2B5EF4-FFF2-40B4-BE49-F238E27FC236}">
                <a16:creationId xmlns:a16="http://schemas.microsoft.com/office/drawing/2014/main" id="{B09E89CB-0DD4-4A0C-CE14-E24838C8D079}"/>
              </a:ext>
            </a:extLst>
          </p:cNvPr>
          <p:cNvSpPr txBox="1">
            <a:spLocks/>
          </p:cNvSpPr>
          <p:nvPr/>
        </p:nvSpPr>
        <p:spPr>
          <a:xfrm>
            <a:off x="7151298" y="3271011"/>
            <a:ext cx="4042447" cy="370220"/>
          </a:xfrm>
          <a:prstGeom prst="rect">
            <a:avLst/>
          </a:prstGeom>
        </p:spPr>
        <p:txBody>
          <a:bodyPr anchor="ctr"/>
          <a:lstStyle>
            <a:lvl1pPr marL="0" indent="0" algn="ctr" defTabSz="914400" rtl="0" eaLnBrk="1" latinLnBrk="0" hangingPunct="1">
              <a:lnSpc>
                <a:spcPct val="100000"/>
              </a:lnSpc>
              <a:spcBef>
                <a:spcPts val="0"/>
              </a:spcBef>
              <a:spcAft>
                <a:spcPts val="600"/>
              </a:spcAft>
              <a:buFontTx/>
              <a:buNone/>
              <a:defRPr sz="2000" b="1" kern="1200">
                <a:solidFill>
                  <a:schemeClr val="bg1"/>
                </a:solidFill>
                <a:latin typeface="KPMG Bold" panose="020B0803030202040204" pitchFamily="34" charset="0"/>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nb-NO" sz="1800"/>
              <a:t>Norske vindkraftverk og utenlandsk eierandel </a:t>
            </a:r>
            <a:r>
              <a:rPr lang="nb-NO" sz="1200"/>
              <a:t>|</a:t>
            </a:r>
            <a:r>
              <a:rPr lang="nb-NO" sz="1800"/>
              <a:t> </a:t>
            </a:r>
            <a:r>
              <a:rPr lang="nb-NO" sz="1200"/>
              <a:t>Produksjon</a:t>
            </a:r>
            <a:endParaRPr lang="nb-NO" sz="1800" baseline="30000"/>
          </a:p>
        </p:txBody>
      </p:sp>
      <p:sp>
        <p:nvSpPr>
          <p:cNvPr id="17" name="Text Placeholder 19">
            <a:extLst>
              <a:ext uri="{FF2B5EF4-FFF2-40B4-BE49-F238E27FC236}">
                <a16:creationId xmlns:a16="http://schemas.microsoft.com/office/drawing/2014/main" id="{7A56754C-FD24-FDD5-D223-8432CFD2970D}"/>
              </a:ext>
            </a:extLst>
          </p:cNvPr>
          <p:cNvSpPr txBox="1">
            <a:spLocks/>
          </p:cNvSpPr>
          <p:nvPr/>
        </p:nvSpPr>
        <p:spPr>
          <a:xfrm>
            <a:off x="7401466" y="3509038"/>
            <a:ext cx="4042447" cy="226218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lang="en-US" sz="1600" b="1" kern="1200" dirty="0" smtClean="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lang="en-US" sz="1600" kern="1200" dirty="0" smtClean="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lang="en-US" sz="1600" kern="1200" dirty="0" smtClean="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lang="en-US" sz="1600" kern="1200" dirty="0" smtClean="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lang="en-US" sz="1600" kern="1200" baseline="0" dirty="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US" sz="1000"/>
              <a:t>xxx</a:t>
            </a:r>
          </a:p>
        </p:txBody>
      </p:sp>
      <p:sp>
        <p:nvSpPr>
          <p:cNvPr id="18" name="Text Placeholder 19">
            <a:extLst>
              <a:ext uri="{FF2B5EF4-FFF2-40B4-BE49-F238E27FC236}">
                <a16:creationId xmlns:a16="http://schemas.microsoft.com/office/drawing/2014/main" id="{9E769EEC-AE6A-3564-EC85-96644E7FFCB4}"/>
              </a:ext>
            </a:extLst>
          </p:cNvPr>
          <p:cNvSpPr txBox="1">
            <a:spLocks/>
          </p:cNvSpPr>
          <p:nvPr/>
        </p:nvSpPr>
        <p:spPr>
          <a:xfrm>
            <a:off x="995363" y="3828210"/>
            <a:ext cx="5992033" cy="257503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lang="en-US" sz="1600" b="1" kern="1200" dirty="0" smtClean="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lang="en-US" sz="1600" kern="1200" dirty="0" smtClean="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lang="en-US" sz="1600" kern="1200" dirty="0" smtClean="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lang="en-US" sz="1600" kern="1200" dirty="0" smtClean="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lang="en-US" sz="1600" kern="1200" baseline="0" dirty="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just"/>
            <a:r>
              <a:rPr lang="nb-NO" sz="900" dirty="0"/>
              <a:t>Utenlandskeide vindkraftverk har i stor grad vært omfattet av de tidligere forserte avskrivningsreglene for investeringer i vindkraftverk. Dette har gitt betydelige skattemessige fradrag som har resultert i framførbare underskudd og lav betalbar skatt:</a:t>
            </a:r>
          </a:p>
          <a:p>
            <a:pPr marL="171450" indent="-171450" algn="just">
              <a:buFont typeface="Arial" panose="020B0604020202020204" pitchFamily="34" charset="0"/>
              <a:buChar char="•"/>
            </a:pPr>
            <a:r>
              <a:rPr lang="nb-NO" sz="900" b="0" dirty="0">
                <a:solidFill>
                  <a:schemeClr val="tx1"/>
                </a:solidFill>
              </a:rPr>
              <a:t>I 2015 ble det innført fordelaktige avskrivingsregler i skatteloven for driftsmidler i vindkraftverk ervervet mellom 2015 og 2021 som tillot lineære avskrivninger over fem år. </a:t>
            </a:r>
          </a:p>
          <a:p>
            <a:pPr marL="171450" indent="-171450" algn="just">
              <a:buFont typeface="Arial" panose="020B0604020202020204" pitchFamily="34" charset="0"/>
              <a:buChar char="•"/>
            </a:pPr>
            <a:r>
              <a:rPr lang="nb-NO" sz="900" b="0" dirty="0">
                <a:solidFill>
                  <a:schemeClr val="tx1"/>
                </a:solidFill>
              </a:rPr>
              <a:t>Vår kartlegging viser at investorene i perioden 2015 - 2021 i stor grad var utenlandske.</a:t>
            </a:r>
          </a:p>
          <a:p>
            <a:pPr marL="171450" indent="-171450" algn="just">
              <a:buFont typeface="Arial" panose="020B0604020202020204" pitchFamily="34" charset="0"/>
              <a:buChar char="•"/>
            </a:pPr>
            <a:r>
              <a:rPr lang="nb-NO" sz="900" b="0" dirty="0">
                <a:solidFill>
                  <a:schemeClr val="tx1"/>
                </a:solidFill>
              </a:rPr>
              <a:t>Vindkraftverk satt i drift forut for 2015 er gjenstand for ordinære saldoavskrivninger som gir lavere årlige avskrivningsfradrag sammenlignet med de forserte avskrivningene. </a:t>
            </a:r>
          </a:p>
          <a:p>
            <a:pPr marL="171450" indent="-171450" algn="just">
              <a:buFont typeface="Arial" panose="020B0604020202020204" pitchFamily="34" charset="0"/>
              <a:buChar char="•"/>
            </a:pPr>
            <a:r>
              <a:rPr lang="nb-NO" sz="900" b="0" dirty="0">
                <a:solidFill>
                  <a:schemeClr val="tx1"/>
                </a:solidFill>
              </a:rPr>
              <a:t>Frem til 2015 var investorene i norsk vindkraftproduksjon i det vesentlige norske. </a:t>
            </a:r>
          </a:p>
          <a:p>
            <a:pPr marL="171450" indent="-171450" algn="just">
              <a:buFont typeface="Arial" panose="020B0604020202020204" pitchFamily="34" charset="0"/>
              <a:buChar char="•"/>
            </a:pPr>
            <a:r>
              <a:rPr lang="nb-NO" sz="900" b="0" dirty="0">
                <a:solidFill>
                  <a:schemeClr val="tx1"/>
                </a:solidFill>
              </a:rPr>
              <a:t>De forserte avskrivningene gir høyere årlige skattemessige fradrag sammenlignet med saldoavskrivninger i sammenligningsperoden. Dette har resultert i framførbare underskudd og lav betalbar skatt for de utenlandskeide vindkraftverkene. </a:t>
            </a:r>
          </a:p>
          <a:p>
            <a:pPr algn="just"/>
            <a:endParaRPr lang="nb-NO" sz="900" b="0" dirty="0">
              <a:solidFill>
                <a:schemeClr val="tx1"/>
              </a:solidFill>
            </a:endParaRPr>
          </a:p>
          <a:p>
            <a:pPr algn="just"/>
            <a:endParaRPr lang="en-US" sz="900" dirty="0"/>
          </a:p>
        </p:txBody>
      </p:sp>
      <p:sp>
        <p:nvSpPr>
          <p:cNvPr id="20" name="Rectangle 19">
            <a:extLst>
              <a:ext uri="{FF2B5EF4-FFF2-40B4-BE49-F238E27FC236}">
                <a16:creationId xmlns:a16="http://schemas.microsoft.com/office/drawing/2014/main" id="{55B465C2-3745-9173-6DF8-1265D97B0335}"/>
              </a:ext>
            </a:extLst>
          </p:cNvPr>
          <p:cNvSpPr/>
          <p:nvPr/>
        </p:nvSpPr>
        <p:spPr>
          <a:xfrm>
            <a:off x="7204768" y="1423016"/>
            <a:ext cx="169932" cy="36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21" name="Rectangle 20">
            <a:extLst>
              <a:ext uri="{FF2B5EF4-FFF2-40B4-BE49-F238E27FC236}">
                <a16:creationId xmlns:a16="http://schemas.microsoft.com/office/drawing/2014/main" id="{0DA15B24-B5BA-14D1-64E1-C078281129C1}"/>
              </a:ext>
            </a:extLst>
          </p:cNvPr>
          <p:cNvSpPr/>
          <p:nvPr/>
        </p:nvSpPr>
        <p:spPr>
          <a:xfrm>
            <a:off x="7204767" y="1543115"/>
            <a:ext cx="169932" cy="36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22" name="Rectangle 21">
            <a:extLst>
              <a:ext uri="{FF2B5EF4-FFF2-40B4-BE49-F238E27FC236}">
                <a16:creationId xmlns:a16="http://schemas.microsoft.com/office/drawing/2014/main" id="{1F63EB1C-E174-77D4-615F-E3B21BE41ED2}"/>
              </a:ext>
            </a:extLst>
          </p:cNvPr>
          <p:cNvSpPr/>
          <p:nvPr/>
        </p:nvSpPr>
        <p:spPr>
          <a:xfrm>
            <a:off x="7366608" y="1374465"/>
            <a:ext cx="1383738" cy="121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a:solidFill>
                  <a:schemeClr val="tx1"/>
                </a:solidFill>
              </a:rPr>
              <a:t>Total produksjon (GWh)</a:t>
            </a:r>
          </a:p>
        </p:txBody>
      </p:sp>
      <p:sp>
        <p:nvSpPr>
          <p:cNvPr id="23" name="Rectangle 22">
            <a:extLst>
              <a:ext uri="{FF2B5EF4-FFF2-40B4-BE49-F238E27FC236}">
                <a16:creationId xmlns:a16="http://schemas.microsoft.com/office/drawing/2014/main" id="{0353DFDA-8512-F04B-D010-917373065181}"/>
              </a:ext>
            </a:extLst>
          </p:cNvPr>
          <p:cNvSpPr/>
          <p:nvPr/>
        </p:nvSpPr>
        <p:spPr>
          <a:xfrm>
            <a:off x="7366608" y="1495845"/>
            <a:ext cx="1529394" cy="121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a:solidFill>
                  <a:schemeClr val="tx1"/>
                </a:solidFill>
              </a:rPr>
              <a:t>Utenlandsk eid produksjon (GWh)</a:t>
            </a:r>
          </a:p>
        </p:txBody>
      </p:sp>
      <p:cxnSp>
        <p:nvCxnSpPr>
          <p:cNvPr id="24" name="Straight Connector 23">
            <a:extLst>
              <a:ext uri="{FF2B5EF4-FFF2-40B4-BE49-F238E27FC236}">
                <a16:creationId xmlns:a16="http://schemas.microsoft.com/office/drawing/2014/main" id="{24899632-7671-8365-EA70-C197D8D76237}"/>
              </a:ext>
            </a:extLst>
          </p:cNvPr>
          <p:cNvCxnSpPr>
            <a:cxnSpLocks/>
          </p:cNvCxnSpPr>
          <p:nvPr/>
        </p:nvCxnSpPr>
        <p:spPr>
          <a:xfrm>
            <a:off x="7196675" y="1690053"/>
            <a:ext cx="178024"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445C0E8-04BF-013D-255C-40CE2EFB96D7}"/>
              </a:ext>
            </a:extLst>
          </p:cNvPr>
          <p:cNvSpPr/>
          <p:nvPr/>
        </p:nvSpPr>
        <p:spPr>
          <a:xfrm>
            <a:off x="7261411" y="1667193"/>
            <a:ext cx="45719" cy="45719"/>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26" name="Rectangle 25">
            <a:extLst>
              <a:ext uri="{FF2B5EF4-FFF2-40B4-BE49-F238E27FC236}">
                <a16:creationId xmlns:a16="http://schemas.microsoft.com/office/drawing/2014/main" id="{899C45A9-424E-1624-907A-521E64B3F238}"/>
              </a:ext>
            </a:extLst>
          </p:cNvPr>
          <p:cNvSpPr/>
          <p:nvPr/>
        </p:nvSpPr>
        <p:spPr>
          <a:xfrm>
            <a:off x="7366607" y="1638937"/>
            <a:ext cx="1556503" cy="99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dirty="0">
                <a:solidFill>
                  <a:schemeClr val="tx1"/>
                </a:solidFill>
              </a:rPr>
              <a:t>Andel utenlandsk eid produksjon (%)</a:t>
            </a:r>
          </a:p>
        </p:txBody>
      </p:sp>
      <p:graphicFrame>
        <p:nvGraphicFramePr>
          <p:cNvPr id="30" name="Chart 29">
            <a:extLst>
              <a:ext uri="{FF2B5EF4-FFF2-40B4-BE49-F238E27FC236}">
                <a16:creationId xmlns:a16="http://schemas.microsoft.com/office/drawing/2014/main" id="{92742752-874B-B690-44A2-053CB7FABDB5}"/>
              </a:ext>
            </a:extLst>
          </p:cNvPr>
          <p:cNvGraphicFramePr/>
          <p:nvPr>
            <p:custDataLst>
              <p:tags r:id="rId2"/>
            </p:custDataLst>
          </p:nvPr>
        </p:nvGraphicFramePr>
        <p:xfrm>
          <a:off x="8210666" y="3712993"/>
          <a:ext cx="1955269" cy="2312987"/>
        </p:xfrm>
        <a:graphic>
          <a:graphicData uri="http://schemas.openxmlformats.org/drawingml/2006/chart">
            <c:chart xmlns:c="http://schemas.openxmlformats.org/drawingml/2006/chart" xmlns:r="http://schemas.openxmlformats.org/officeDocument/2006/relationships" r:id="rId9"/>
          </a:graphicData>
        </a:graphic>
      </p:graphicFrame>
      <p:sp>
        <p:nvSpPr>
          <p:cNvPr id="31" name="Text Placeholder 2">
            <a:extLst>
              <a:ext uri="{FF2B5EF4-FFF2-40B4-BE49-F238E27FC236}">
                <a16:creationId xmlns:a16="http://schemas.microsoft.com/office/drawing/2014/main" id="{C939B6CD-12BC-3B19-8B28-364CDF638459}"/>
              </a:ext>
            </a:extLst>
          </p:cNvPr>
          <p:cNvSpPr>
            <a:spLocks noGrp="1"/>
          </p:cNvSpPr>
          <p:nvPr>
            <p:custDataLst>
              <p:tags r:id="rId3"/>
            </p:custDataLst>
          </p:nvPr>
        </p:nvSpPr>
        <p:spPr bwMode="auto">
          <a:xfrm>
            <a:off x="7419422" y="4458138"/>
            <a:ext cx="812800" cy="117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1005840" rtl="0" eaLnBrk="1" latinLnBrk="0" hangingPunct="1">
              <a:lnSpc>
                <a:spcPct val="110000"/>
              </a:lnSpc>
              <a:spcBef>
                <a:spcPts val="1200"/>
              </a:spcBef>
              <a:buFont typeface="Arial" panose="020B0604020202020204" pitchFamily="34" charset="0"/>
              <a:buNone/>
              <a:defRPr sz="1200" kern="1200">
                <a:solidFill>
                  <a:schemeClr val="tx1"/>
                </a:solidFill>
                <a:latin typeface="+mn-lt"/>
                <a:ea typeface="Open Sans" panose="020B0606030504020204" pitchFamily="34" charset="0"/>
                <a:cs typeface="Open Sans" panose="020B0606030504020204" pitchFamily="34" charset="0"/>
              </a:defRPr>
            </a:lvl1pPr>
            <a:lvl2pPr marL="0" indent="0" algn="l" defTabSz="1005840" rtl="0" eaLnBrk="1" latinLnBrk="0" hangingPunct="1">
              <a:lnSpc>
                <a:spcPct val="110000"/>
              </a:lnSpc>
              <a:spcBef>
                <a:spcPts val="600"/>
              </a:spcBef>
              <a:spcAft>
                <a:spcPct val="0"/>
              </a:spcAft>
              <a:buFont typeface="Arial" panose="020B0604020202020204" pitchFamily="34" charset="0"/>
              <a:buNone/>
              <a:defRPr sz="1200" b="1"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215900" indent="-215900" algn="l" defTabSz="1005840" rtl="0" eaLnBrk="1" latinLnBrk="0" hangingPunct="1">
              <a:lnSpc>
                <a:spcPct val="110000"/>
              </a:lnSpc>
              <a:spcBef>
                <a:spcPts val="600"/>
              </a:spcBef>
              <a:spcAft>
                <a:spcPct val="0"/>
              </a:spcAft>
              <a:buClr>
                <a:schemeClr val="accent1"/>
              </a:buClr>
              <a:buFont typeface="Wingdings" panose="05000000000000000000" pitchFamily="2" charset="2"/>
              <a:buChar char="§"/>
              <a:defRPr sz="105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432000" indent="-216000" algn="l" defTabSz="1005840" rtl="0" eaLnBrk="1" latinLnBrk="0" hangingPunct="1">
              <a:lnSpc>
                <a:spcPct val="110000"/>
              </a:lnSpc>
              <a:spcBef>
                <a:spcPts val="600"/>
              </a:spcBef>
              <a:spcAft>
                <a:spcPct val="0"/>
              </a:spcAft>
              <a:buClr>
                <a:schemeClr val="accent1"/>
              </a:buClr>
              <a:buFont typeface="Open Sans" panose="020B0606030504020204" pitchFamily="34" charset="0"/>
              <a:buChar char="–"/>
              <a:defRPr sz="105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648000" indent="-216000" algn="l" defTabSz="1005840" rtl="0" eaLnBrk="1" latinLnBrk="0" hangingPunct="1">
              <a:lnSpc>
                <a:spcPct val="110000"/>
              </a:lnSpc>
              <a:spcBef>
                <a:spcPts val="600"/>
              </a:spcBef>
              <a:spcAft>
                <a:spcPct val="0"/>
              </a:spcAft>
              <a:buClr>
                <a:schemeClr val="accent1"/>
              </a:buClr>
              <a:buFont typeface="Open Sans" panose="020B0606030504020204" pitchFamily="34" charset="0"/>
              <a:buChar char="–"/>
              <a:defRPr sz="1050" kern="1200">
                <a:solidFill>
                  <a:srgbClr val="202020"/>
                </a:solidFill>
                <a:latin typeface="Arial" panose="020B0604020202020204" pitchFamily="34" charset="0"/>
                <a:ea typeface="Open Sans" panose="020B0606030504020204" pitchFamily="34" charset="0"/>
                <a:cs typeface="Arial" panose="020B0604020202020204" pitchFamily="34" charset="0"/>
              </a:defRPr>
            </a:lvl5pPr>
            <a:lvl6pPr marL="0" indent="0" algn="l" defTabSz="1005840" rtl="0" eaLnBrk="1" latinLnBrk="0" hangingPunct="1">
              <a:lnSpc>
                <a:spcPct val="110000"/>
              </a:lnSpc>
              <a:spcBef>
                <a:spcPts val="600"/>
              </a:spcBef>
              <a:spcAft>
                <a:spcPct val="0"/>
              </a:spcAft>
              <a:buClr>
                <a:schemeClr val="accent1"/>
              </a:buClr>
              <a:buFontTx/>
              <a:buNone/>
              <a:defRPr sz="1200" b="0" kern="1200" cap="none">
                <a:solidFill>
                  <a:schemeClr val="tx1"/>
                </a:solidFill>
                <a:latin typeface="+mn-lt"/>
                <a:ea typeface="+mn-ea"/>
                <a:cs typeface="+mn-cs"/>
              </a:defRPr>
            </a:lvl6pPr>
            <a:lvl7pPr marL="0" indent="0" algn="l" defTabSz="1005840" rtl="0" eaLnBrk="1" latinLnBrk="0" hangingPunct="1">
              <a:lnSpc>
                <a:spcPct val="110000"/>
              </a:lnSpc>
              <a:spcBef>
                <a:spcPts val="600"/>
              </a:spcBef>
              <a:spcAft>
                <a:spcPct val="0"/>
              </a:spcAft>
              <a:buClr>
                <a:schemeClr val="accent1"/>
              </a:buClr>
              <a:buFont typeface="Wingdings" panose="05000000000000000000" pitchFamily="2" charset="2"/>
              <a:buNone/>
              <a:defRPr sz="1200" b="0" kern="1200" cap="none">
                <a:solidFill>
                  <a:schemeClr val="tx1"/>
                </a:solidFill>
                <a:latin typeface="+mn-lt"/>
                <a:ea typeface="+mn-ea"/>
                <a:cs typeface="+mn-cs"/>
              </a:defRPr>
            </a:lvl7pPr>
            <a:lvl8pPr marL="0" indent="0" algn="l" defTabSz="1005840" rtl="0" eaLnBrk="1" latinLnBrk="0" hangingPunct="1">
              <a:lnSpc>
                <a:spcPct val="110000"/>
              </a:lnSpc>
              <a:spcBef>
                <a:spcPts val="600"/>
              </a:spcBef>
              <a:spcAft>
                <a:spcPct val="0"/>
              </a:spcAft>
              <a:buClr>
                <a:schemeClr val="accent1"/>
              </a:buClr>
              <a:buFont typeface="Wingdings" panose="05000000000000000000" pitchFamily="2" charset="2"/>
              <a:buNone/>
              <a:defRPr sz="1200" b="0" kern="1200" cap="none" baseline="0">
                <a:solidFill>
                  <a:schemeClr val="tx1"/>
                </a:solidFill>
                <a:latin typeface="+mn-lt"/>
                <a:ea typeface="+mn-ea"/>
                <a:cs typeface="+mn-cs"/>
              </a:defRPr>
            </a:lvl8pPr>
            <a:lvl9pPr marL="0" indent="0" algn="l" defTabSz="1005840" rtl="0" eaLnBrk="1" latinLnBrk="0" hangingPunct="1">
              <a:lnSpc>
                <a:spcPct val="110000"/>
              </a:lnSpc>
              <a:spcBef>
                <a:spcPts val="600"/>
              </a:spcBef>
              <a:spcAft>
                <a:spcPct val="0"/>
              </a:spcAft>
              <a:buClr>
                <a:schemeClr val="accent1"/>
              </a:buClr>
              <a:buFont typeface="Wingdings" panose="05000000000000000000" pitchFamily="2" charset="2"/>
              <a:buNone/>
              <a:defRPr sz="1200" b="0" kern="1200" cap="none">
                <a:solidFill>
                  <a:schemeClr val="tx1"/>
                </a:solidFill>
                <a:latin typeface="+mn-lt"/>
                <a:ea typeface="+mn-ea"/>
                <a:cs typeface="+mn-cs"/>
              </a:defRPr>
            </a:lvl9pPr>
          </a:lstStyle>
          <a:p>
            <a:pPr lvl="0" algn="r" defTabSz="914409">
              <a:spcBef>
                <a:spcPct val="0"/>
              </a:spcBef>
              <a:spcAft>
                <a:spcPct val="0"/>
              </a:spcAft>
              <a:defRPr/>
            </a:pPr>
            <a:r>
              <a:rPr lang="en-US" altLang="en-US" sz="700">
                <a:solidFill>
                  <a:srgbClr val="000000"/>
                </a:solidFill>
              </a:rPr>
              <a:t>Andre </a:t>
            </a:r>
            <a:r>
              <a:rPr lang="en-US" altLang="en-US" sz="700" err="1">
                <a:solidFill>
                  <a:srgbClr val="000000"/>
                </a:solidFill>
              </a:rPr>
              <a:t>utenlandske</a:t>
            </a:r>
            <a:endParaRPr kumimoji="0" lang="en-US" sz="700" b="0" i="0" strike="noStrike" kern="1200" cap="none" spc="0" normalizeH="0" baseline="0" noProof="0">
              <a:ln>
                <a:noFill/>
              </a:ln>
              <a:solidFill>
                <a:srgbClr val="000000"/>
              </a:solidFill>
              <a:effectLst/>
              <a:uLnTx/>
              <a:uFillTx/>
              <a:sym typeface="+mn-lt"/>
            </a:endParaRPr>
          </a:p>
        </p:txBody>
      </p:sp>
      <p:sp>
        <p:nvSpPr>
          <p:cNvPr id="32" name="Text Placeholder 2">
            <a:extLst>
              <a:ext uri="{FF2B5EF4-FFF2-40B4-BE49-F238E27FC236}">
                <a16:creationId xmlns:a16="http://schemas.microsoft.com/office/drawing/2014/main" id="{29BE04F7-9930-C8CA-171F-453FA8AED543}"/>
              </a:ext>
            </a:extLst>
          </p:cNvPr>
          <p:cNvSpPr>
            <a:spLocks noGrp="1"/>
          </p:cNvSpPr>
          <p:nvPr>
            <p:custDataLst>
              <p:tags r:id="rId4"/>
            </p:custDataLst>
          </p:nvPr>
        </p:nvSpPr>
        <p:spPr bwMode="auto">
          <a:xfrm>
            <a:off x="8338586" y="3863243"/>
            <a:ext cx="528638" cy="117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1005840" rtl="0" eaLnBrk="1" latinLnBrk="0" hangingPunct="1">
              <a:lnSpc>
                <a:spcPct val="110000"/>
              </a:lnSpc>
              <a:spcBef>
                <a:spcPts val="1200"/>
              </a:spcBef>
              <a:buFont typeface="Arial" panose="020B0604020202020204" pitchFamily="34" charset="0"/>
              <a:buNone/>
              <a:defRPr sz="1200" kern="1200">
                <a:solidFill>
                  <a:schemeClr val="tx1"/>
                </a:solidFill>
                <a:latin typeface="+mn-lt"/>
                <a:ea typeface="Open Sans" panose="020B0606030504020204" pitchFamily="34" charset="0"/>
                <a:cs typeface="Open Sans" panose="020B0606030504020204" pitchFamily="34" charset="0"/>
              </a:defRPr>
            </a:lvl1pPr>
            <a:lvl2pPr marL="0" indent="0" algn="l" defTabSz="1005840" rtl="0" eaLnBrk="1" latinLnBrk="0" hangingPunct="1">
              <a:lnSpc>
                <a:spcPct val="110000"/>
              </a:lnSpc>
              <a:spcBef>
                <a:spcPts val="600"/>
              </a:spcBef>
              <a:spcAft>
                <a:spcPct val="0"/>
              </a:spcAft>
              <a:buFont typeface="Arial" panose="020B0604020202020204" pitchFamily="34" charset="0"/>
              <a:buNone/>
              <a:defRPr sz="1200" b="1"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215900" indent="-215900" algn="l" defTabSz="1005840" rtl="0" eaLnBrk="1" latinLnBrk="0" hangingPunct="1">
              <a:lnSpc>
                <a:spcPct val="110000"/>
              </a:lnSpc>
              <a:spcBef>
                <a:spcPts val="600"/>
              </a:spcBef>
              <a:spcAft>
                <a:spcPct val="0"/>
              </a:spcAft>
              <a:buClr>
                <a:schemeClr val="accent1"/>
              </a:buClr>
              <a:buFont typeface="Wingdings" panose="05000000000000000000" pitchFamily="2" charset="2"/>
              <a:buChar char="§"/>
              <a:defRPr sz="105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432000" indent="-216000" algn="l" defTabSz="1005840" rtl="0" eaLnBrk="1" latinLnBrk="0" hangingPunct="1">
              <a:lnSpc>
                <a:spcPct val="110000"/>
              </a:lnSpc>
              <a:spcBef>
                <a:spcPts val="600"/>
              </a:spcBef>
              <a:spcAft>
                <a:spcPct val="0"/>
              </a:spcAft>
              <a:buClr>
                <a:schemeClr val="accent1"/>
              </a:buClr>
              <a:buFont typeface="Open Sans" panose="020B0606030504020204" pitchFamily="34" charset="0"/>
              <a:buChar char="–"/>
              <a:defRPr sz="105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648000" indent="-216000" algn="l" defTabSz="1005840" rtl="0" eaLnBrk="1" latinLnBrk="0" hangingPunct="1">
              <a:lnSpc>
                <a:spcPct val="110000"/>
              </a:lnSpc>
              <a:spcBef>
                <a:spcPts val="600"/>
              </a:spcBef>
              <a:spcAft>
                <a:spcPct val="0"/>
              </a:spcAft>
              <a:buClr>
                <a:schemeClr val="accent1"/>
              </a:buClr>
              <a:buFont typeface="Open Sans" panose="020B0606030504020204" pitchFamily="34" charset="0"/>
              <a:buChar char="–"/>
              <a:defRPr sz="1050" kern="1200">
                <a:solidFill>
                  <a:srgbClr val="202020"/>
                </a:solidFill>
                <a:latin typeface="Arial" panose="020B0604020202020204" pitchFamily="34" charset="0"/>
                <a:ea typeface="Open Sans" panose="020B0606030504020204" pitchFamily="34" charset="0"/>
                <a:cs typeface="Arial" panose="020B0604020202020204" pitchFamily="34" charset="0"/>
              </a:defRPr>
            </a:lvl5pPr>
            <a:lvl6pPr marL="0" indent="0" algn="l" defTabSz="1005840" rtl="0" eaLnBrk="1" latinLnBrk="0" hangingPunct="1">
              <a:lnSpc>
                <a:spcPct val="110000"/>
              </a:lnSpc>
              <a:spcBef>
                <a:spcPts val="600"/>
              </a:spcBef>
              <a:spcAft>
                <a:spcPct val="0"/>
              </a:spcAft>
              <a:buClr>
                <a:schemeClr val="accent1"/>
              </a:buClr>
              <a:buFontTx/>
              <a:buNone/>
              <a:defRPr sz="1200" b="0" kern="1200" cap="none">
                <a:solidFill>
                  <a:schemeClr val="tx1"/>
                </a:solidFill>
                <a:latin typeface="+mn-lt"/>
                <a:ea typeface="+mn-ea"/>
                <a:cs typeface="+mn-cs"/>
              </a:defRPr>
            </a:lvl6pPr>
            <a:lvl7pPr marL="0" indent="0" algn="l" defTabSz="1005840" rtl="0" eaLnBrk="1" latinLnBrk="0" hangingPunct="1">
              <a:lnSpc>
                <a:spcPct val="110000"/>
              </a:lnSpc>
              <a:spcBef>
                <a:spcPts val="600"/>
              </a:spcBef>
              <a:spcAft>
                <a:spcPct val="0"/>
              </a:spcAft>
              <a:buClr>
                <a:schemeClr val="accent1"/>
              </a:buClr>
              <a:buFont typeface="Wingdings" panose="05000000000000000000" pitchFamily="2" charset="2"/>
              <a:buNone/>
              <a:defRPr sz="1200" b="0" kern="1200" cap="none">
                <a:solidFill>
                  <a:schemeClr val="tx1"/>
                </a:solidFill>
                <a:latin typeface="+mn-lt"/>
                <a:ea typeface="+mn-ea"/>
                <a:cs typeface="+mn-cs"/>
              </a:defRPr>
            </a:lvl7pPr>
            <a:lvl8pPr marL="0" indent="0" algn="l" defTabSz="1005840" rtl="0" eaLnBrk="1" latinLnBrk="0" hangingPunct="1">
              <a:lnSpc>
                <a:spcPct val="110000"/>
              </a:lnSpc>
              <a:spcBef>
                <a:spcPts val="600"/>
              </a:spcBef>
              <a:spcAft>
                <a:spcPct val="0"/>
              </a:spcAft>
              <a:buClr>
                <a:schemeClr val="accent1"/>
              </a:buClr>
              <a:buFont typeface="Wingdings" panose="05000000000000000000" pitchFamily="2" charset="2"/>
              <a:buNone/>
              <a:defRPr sz="1200" b="0" kern="1200" cap="none" baseline="0">
                <a:solidFill>
                  <a:schemeClr val="tx1"/>
                </a:solidFill>
                <a:latin typeface="+mn-lt"/>
                <a:ea typeface="+mn-ea"/>
                <a:cs typeface="+mn-cs"/>
              </a:defRPr>
            </a:lvl8pPr>
            <a:lvl9pPr marL="0" indent="0" algn="l" defTabSz="1005840" rtl="0" eaLnBrk="1" latinLnBrk="0" hangingPunct="1">
              <a:lnSpc>
                <a:spcPct val="110000"/>
              </a:lnSpc>
              <a:spcBef>
                <a:spcPts val="600"/>
              </a:spcBef>
              <a:spcAft>
                <a:spcPct val="0"/>
              </a:spcAft>
              <a:buClr>
                <a:schemeClr val="accent1"/>
              </a:buClr>
              <a:buFont typeface="Wingdings" panose="05000000000000000000" pitchFamily="2" charset="2"/>
              <a:buNone/>
              <a:defRPr sz="1200" b="0" kern="1200" cap="none">
                <a:solidFill>
                  <a:schemeClr val="tx1"/>
                </a:solidFill>
                <a:latin typeface="+mn-lt"/>
                <a:ea typeface="+mn-ea"/>
                <a:cs typeface="+mn-cs"/>
              </a:defRPr>
            </a:lvl9pPr>
          </a:lstStyle>
          <a:p>
            <a:pPr lvl="0" algn="r" defTabSz="914409">
              <a:spcBef>
                <a:spcPct val="0"/>
              </a:spcBef>
              <a:spcAft>
                <a:spcPct val="0"/>
              </a:spcAft>
              <a:defRPr/>
            </a:pPr>
            <a:r>
              <a:rPr lang="en-US" altLang="en-US" sz="700">
                <a:solidFill>
                  <a:srgbClr val="000000"/>
                </a:solidFill>
              </a:rPr>
              <a:t>Andre </a:t>
            </a:r>
            <a:r>
              <a:rPr lang="en-US" altLang="en-US" sz="700" err="1">
                <a:solidFill>
                  <a:srgbClr val="000000"/>
                </a:solidFill>
              </a:rPr>
              <a:t>norske</a:t>
            </a:r>
            <a:endParaRPr kumimoji="0" lang="en-US" sz="700" b="0" i="0" strike="noStrike" kern="1200" cap="none" spc="0" normalizeH="0" baseline="0" noProof="0">
              <a:ln>
                <a:noFill/>
              </a:ln>
              <a:solidFill>
                <a:srgbClr val="000000"/>
              </a:solidFill>
              <a:effectLst/>
              <a:uLnTx/>
              <a:uFillTx/>
              <a:sym typeface="+mn-lt"/>
            </a:endParaRPr>
          </a:p>
        </p:txBody>
      </p:sp>
      <p:pic>
        <p:nvPicPr>
          <p:cNvPr id="33" name="Picture 12" descr="Statkraft logo - Brodersen A/S">
            <a:extLst>
              <a:ext uri="{FF2B5EF4-FFF2-40B4-BE49-F238E27FC236}">
                <a16:creationId xmlns:a16="http://schemas.microsoft.com/office/drawing/2014/main" id="{BBD9751E-4203-E863-07E5-8B5522E46CB9}"/>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594298" y="3848956"/>
            <a:ext cx="630320" cy="21431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Stadtwerke München GmbH - KOMMUNALtopinform">
            <a:extLst>
              <a:ext uri="{FF2B5EF4-FFF2-40B4-BE49-F238E27FC236}">
                <a16:creationId xmlns:a16="http://schemas.microsoft.com/office/drawing/2014/main" id="{01D97CBE-2A0F-FBD8-6E80-72B23816188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207073" y="4912163"/>
            <a:ext cx="432386" cy="2968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Aneo — Ocean Hyway Cluster">
            <a:extLst>
              <a:ext uri="{FF2B5EF4-FFF2-40B4-BE49-F238E27FC236}">
                <a16:creationId xmlns:a16="http://schemas.microsoft.com/office/drawing/2014/main" id="{DC6CBDA3-9724-0560-D33E-A7D21735A69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8185099" y="5552678"/>
            <a:ext cx="726021" cy="54451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ImpactCareers">
            <a:extLst>
              <a:ext uri="{FF2B5EF4-FFF2-40B4-BE49-F238E27FC236}">
                <a16:creationId xmlns:a16="http://schemas.microsoft.com/office/drawing/2014/main" id="{AEEDDD4D-106E-D4B7-0B58-BFCF7D5C7BD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7854398" y="5188388"/>
            <a:ext cx="398979" cy="15081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PRESS RELEASE">
            <a:extLst>
              <a:ext uri="{FF2B5EF4-FFF2-40B4-BE49-F238E27FC236}">
                <a16:creationId xmlns:a16="http://schemas.microsoft.com/office/drawing/2014/main" id="{4A560FE6-ACA9-9504-616B-333A665A3C3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9832423" y="5442388"/>
            <a:ext cx="731516" cy="3048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a:extLst>
              <a:ext uri="{FF2B5EF4-FFF2-40B4-BE49-F238E27FC236}">
                <a16:creationId xmlns:a16="http://schemas.microsoft.com/office/drawing/2014/main" id="{FFAA1311-F3AA-3731-62FE-0015FA08FDF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10127698" y="4350188"/>
            <a:ext cx="513141" cy="17938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a:extLst>
              <a:ext uri="{FF2B5EF4-FFF2-40B4-BE49-F238E27FC236}">
                <a16:creationId xmlns:a16="http://schemas.microsoft.com/office/drawing/2014/main" id="{E5C1670A-3F46-3FA7-78AC-4720514099C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9464123" y="5805819"/>
            <a:ext cx="797893" cy="11588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Prime Capital AG - 33rd Financial Symposium">
            <a:extLst>
              <a:ext uri="{FF2B5EF4-FFF2-40B4-BE49-F238E27FC236}">
                <a16:creationId xmlns:a16="http://schemas.microsoft.com/office/drawing/2014/main" id="{1B08A64A-C80B-08EF-F75A-840A239ACA09}"/>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709936" y="5402701"/>
            <a:ext cx="367343" cy="2238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0">
            <a:extLst>
              <a:ext uri="{FF2B5EF4-FFF2-40B4-BE49-F238E27FC236}">
                <a16:creationId xmlns:a16="http://schemas.microsoft.com/office/drawing/2014/main" id="{4E8F0A72-98C7-922E-027C-0988F65A1C6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8071886" y="5521763"/>
            <a:ext cx="379426" cy="60325"/>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147_1">
            <a:extLst>
              <a:ext uri="{FF2B5EF4-FFF2-40B4-BE49-F238E27FC236}">
                <a16:creationId xmlns:a16="http://schemas.microsoft.com/office/drawing/2014/main" id="{D621D1F4-DEA5-D7EE-05FB-5EFE5B22D44B}"/>
              </a:ext>
            </a:extLst>
          </p:cNvPr>
          <p:cNvSpPr>
            <a:spLocks noChangeArrowheads="1"/>
          </p:cNvSpPr>
          <p:nvPr/>
        </p:nvSpPr>
        <p:spPr bwMode="gray">
          <a:xfrm>
            <a:off x="8814836" y="4566088"/>
            <a:ext cx="709613" cy="574675"/>
          </a:xfrm>
          <a:prstGeom prst="rect">
            <a:avLst/>
          </a:prstGeom>
          <a:noFill/>
          <a:ln w="6350" cap="flat" cmpd="sng" algn="ctr">
            <a:noFill/>
            <a:prstDash val="solid"/>
            <a:miter lim="800000"/>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lIns="98182" tIns="16364" rIns="98182" bIns="16364" anchor="ctr"/>
          <a:lstStyle/>
          <a:p>
            <a:pPr marL="0" marR="0" lvl="0" indent="0" algn="ctr" defTabSz="415641" rtl="0" eaLnBrk="1" fontAlgn="auto" latinLnBrk="0" hangingPunct="1">
              <a:lnSpc>
                <a:spcPct val="100000"/>
              </a:lnSpc>
              <a:spcBef>
                <a:spcPts val="0"/>
              </a:spcBef>
              <a:spcAft>
                <a:spcPts val="273"/>
              </a:spcAft>
              <a:buClr>
                <a:srgbClr val="013565"/>
              </a:buClr>
              <a:buSzTx/>
              <a:buFontTx/>
              <a:buNone/>
              <a:tabLst/>
              <a:defRPr/>
            </a:pPr>
            <a:r>
              <a:rPr kumimoji="0" lang="en-US" sz="1091" b="1" i="0" u="none" strike="noStrike" kern="1200" cap="none" spc="0" normalizeH="0" baseline="0" noProof="0">
                <a:ln>
                  <a:noFill/>
                </a:ln>
                <a:solidFill>
                  <a:srgbClr val="00338D"/>
                </a:solidFill>
                <a:effectLst/>
                <a:uLnTx/>
                <a:uFillTx/>
                <a:latin typeface="Arial" panose="020B0604020202020204" pitchFamily="34" charset="0"/>
                <a:cs typeface="Arial" panose="020B0604020202020204" pitchFamily="34" charset="0"/>
              </a:rPr>
              <a:t>Total </a:t>
            </a:r>
          </a:p>
          <a:p>
            <a:pPr marL="0" marR="0" lvl="0" indent="0" algn="ctr" defTabSz="415641" rtl="0" eaLnBrk="1" fontAlgn="auto" latinLnBrk="0" hangingPunct="1">
              <a:lnSpc>
                <a:spcPct val="100000"/>
              </a:lnSpc>
              <a:spcBef>
                <a:spcPts val="0"/>
              </a:spcBef>
              <a:spcAft>
                <a:spcPts val="273"/>
              </a:spcAft>
              <a:buClr>
                <a:srgbClr val="013565"/>
              </a:buClr>
              <a:buSzTx/>
              <a:buFontTx/>
              <a:buNone/>
              <a:tabLst/>
              <a:defRPr/>
            </a:pPr>
            <a:r>
              <a:rPr kumimoji="0" lang="en-US" sz="1091" b="1" i="0" u="none" strike="noStrike" kern="1200" cap="none" spc="0" normalizeH="0" baseline="0" noProof="0">
                <a:ln>
                  <a:noFill/>
                </a:ln>
                <a:solidFill>
                  <a:srgbClr val="00338D"/>
                </a:solidFill>
                <a:effectLst/>
                <a:uLnTx/>
                <a:uFillTx/>
                <a:latin typeface="Arial" panose="020B0604020202020204" pitchFamily="34" charset="0"/>
                <a:cs typeface="Arial" panose="020B0604020202020204" pitchFamily="34" charset="0"/>
              </a:rPr>
              <a:t>c.5GW</a:t>
            </a:r>
            <a:endParaRPr kumimoji="0" lang="en-GB" sz="1091" b="1" i="0" u="none" strike="noStrike" kern="1200" cap="none" spc="0" normalizeH="0" baseline="0" noProof="0">
              <a:ln>
                <a:noFill/>
              </a:ln>
              <a:solidFill>
                <a:srgbClr val="00338D"/>
              </a:solidFill>
              <a:effectLst/>
              <a:uLnTx/>
              <a:uFillTx/>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0FBDBD35-1C80-079C-E4C1-21223F3AF727}"/>
              </a:ext>
            </a:extLst>
          </p:cNvPr>
          <p:cNvSpPr/>
          <p:nvPr/>
        </p:nvSpPr>
        <p:spPr>
          <a:xfrm>
            <a:off x="7153545" y="6007248"/>
            <a:ext cx="4042447" cy="3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lgn="ctr"/>
            <a:endParaRPr lang="en-US" sz="2000" b="1">
              <a:solidFill>
                <a:schemeClr val="bg1"/>
              </a:solidFill>
              <a:latin typeface="+mj-lt"/>
            </a:endParaRPr>
          </a:p>
        </p:txBody>
      </p:sp>
      <p:sp>
        <p:nvSpPr>
          <p:cNvPr id="65" name="Text Placeholder 15">
            <a:extLst>
              <a:ext uri="{FF2B5EF4-FFF2-40B4-BE49-F238E27FC236}">
                <a16:creationId xmlns:a16="http://schemas.microsoft.com/office/drawing/2014/main" id="{1B168EC5-DA49-B22C-A04C-826D4B6E5D3E}"/>
              </a:ext>
            </a:extLst>
          </p:cNvPr>
          <p:cNvSpPr txBox="1">
            <a:spLocks/>
          </p:cNvSpPr>
          <p:nvPr/>
        </p:nvSpPr>
        <p:spPr>
          <a:xfrm>
            <a:off x="7179476" y="5985946"/>
            <a:ext cx="4042447" cy="370220"/>
          </a:xfrm>
          <a:prstGeom prst="rect">
            <a:avLst/>
          </a:prstGeom>
        </p:spPr>
        <p:txBody>
          <a:bodyPr anchor="ctr"/>
          <a:lstStyle>
            <a:lvl1pPr marL="0" indent="0" algn="ctr" defTabSz="914400" rtl="0" eaLnBrk="1" latinLnBrk="0" hangingPunct="1">
              <a:lnSpc>
                <a:spcPct val="100000"/>
              </a:lnSpc>
              <a:spcBef>
                <a:spcPts val="0"/>
              </a:spcBef>
              <a:spcAft>
                <a:spcPts val="600"/>
              </a:spcAft>
              <a:buFontTx/>
              <a:buNone/>
              <a:defRPr sz="2000" b="1" kern="1200">
                <a:solidFill>
                  <a:schemeClr val="bg1"/>
                </a:solidFill>
                <a:latin typeface="KPMG Bold" panose="020B0803030202040204" pitchFamily="34" charset="0"/>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US" sz="1800" dirty="0" err="1"/>
              <a:t>Eierskap</a:t>
            </a:r>
            <a:r>
              <a:rPr lang="en-US" sz="1800" dirty="0"/>
              <a:t> i </a:t>
            </a:r>
            <a:r>
              <a:rPr lang="en-US" sz="1800" dirty="0" err="1"/>
              <a:t>norsk</a:t>
            </a:r>
            <a:r>
              <a:rPr lang="en-US" sz="1800" dirty="0"/>
              <a:t> vindkraft per 2023</a:t>
            </a:r>
          </a:p>
        </p:txBody>
      </p:sp>
      <p:sp>
        <p:nvSpPr>
          <p:cNvPr id="66" name="Rectangle: Rounded Corners 65">
            <a:extLst>
              <a:ext uri="{FF2B5EF4-FFF2-40B4-BE49-F238E27FC236}">
                <a16:creationId xmlns:a16="http://schemas.microsoft.com/office/drawing/2014/main" id="{46A30A5B-FDC5-C5D7-D7BE-1D1F95E3D2F0}"/>
              </a:ext>
            </a:extLst>
          </p:cNvPr>
          <p:cNvSpPr/>
          <p:nvPr/>
        </p:nvSpPr>
        <p:spPr>
          <a:xfrm>
            <a:off x="4499810" y="1483078"/>
            <a:ext cx="1923346" cy="1765815"/>
          </a:xfrm>
          <a:prstGeom prst="roundRect">
            <a:avLst/>
          </a:prstGeom>
          <a:solidFill>
            <a:schemeClr val="accent4">
              <a:alpha val="5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4" name="Rectangle 3">
            <a:extLst>
              <a:ext uri="{FF2B5EF4-FFF2-40B4-BE49-F238E27FC236}">
                <a16:creationId xmlns:a16="http://schemas.microsoft.com/office/drawing/2014/main" id="{88D611AF-8BB6-21B1-B305-AAD0A90FBCCB}"/>
              </a:ext>
            </a:extLst>
          </p:cNvPr>
          <p:cNvSpPr/>
          <p:nvPr/>
        </p:nvSpPr>
        <p:spPr>
          <a:xfrm>
            <a:off x="1124810" y="1413037"/>
            <a:ext cx="169932" cy="36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5" name="Rectangle 4">
            <a:extLst>
              <a:ext uri="{FF2B5EF4-FFF2-40B4-BE49-F238E27FC236}">
                <a16:creationId xmlns:a16="http://schemas.microsoft.com/office/drawing/2014/main" id="{3675D569-9B8F-AC57-9140-9AEC8333A1DB}"/>
              </a:ext>
            </a:extLst>
          </p:cNvPr>
          <p:cNvSpPr/>
          <p:nvPr/>
        </p:nvSpPr>
        <p:spPr>
          <a:xfrm>
            <a:off x="1124809" y="1533136"/>
            <a:ext cx="169932" cy="36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6" name="Rectangle 5">
            <a:extLst>
              <a:ext uri="{FF2B5EF4-FFF2-40B4-BE49-F238E27FC236}">
                <a16:creationId xmlns:a16="http://schemas.microsoft.com/office/drawing/2014/main" id="{8B4F35FE-D50B-BF6F-4E58-D4A51A0D1E3B}"/>
              </a:ext>
            </a:extLst>
          </p:cNvPr>
          <p:cNvSpPr/>
          <p:nvPr/>
        </p:nvSpPr>
        <p:spPr>
          <a:xfrm>
            <a:off x="1330457" y="1371940"/>
            <a:ext cx="1383738" cy="121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a:solidFill>
                  <a:schemeClr val="tx1"/>
                </a:solidFill>
              </a:rPr>
              <a:t>Kraftverk bygget i 2012</a:t>
            </a:r>
          </a:p>
        </p:txBody>
      </p:sp>
      <p:sp>
        <p:nvSpPr>
          <p:cNvPr id="7" name="Rectangle 6">
            <a:extLst>
              <a:ext uri="{FF2B5EF4-FFF2-40B4-BE49-F238E27FC236}">
                <a16:creationId xmlns:a16="http://schemas.microsoft.com/office/drawing/2014/main" id="{F34574A8-FCB1-8872-F7D5-16F17B37760B}"/>
              </a:ext>
            </a:extLst>
          </p:cNvPr>
          <p:cNvSpPr/>
          <p:nvPr/>
        </p:nvSpPr>
        <p:spPr>
          <a:xfrm>
            <a:off x="1330457" y="1485299"/>
            <a:ext cx="1529394" cy="121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a:solidFill>
                  <a:schemeClr val="tx1"/>
                </a:solidFill>
              </a:rPr>
              <a:t>Kraftverk bygget i 2021</a:t>
            </a:r>
          </a:p>
        </p:txBody>
      </p:sp>
      <p:pic>
        <p:nvPicPr>
          <p:cNvPr id="27" name="Picture 26">
            <a:extLst>
              <a:ext uri="{FF2B5EF4-FFF2-40B4-BE49-F238E27FC236}">
                <a16:creationId xmlns:a16="http://schemas.microsoft.com/office/drawing/2014/main" id="{D21B9626-2A77-A699-98A1-93689593937C}"/>
              </a:ext>
            </a:extLst>
          </p:cNvPr>
          <p:cNvPicPr>
            <a:picLocks noChangeAspect="1"/>
          </p:cNvPicPr>
          <p:nvPr>
            <p:custDataLst>
              <p:tags r:id="rId5"/>
            </p:custDataLst>
          </p:nvPr>
        </p:nvPicPr>
        <p:blipFill>
          <a:blip r:embed="rId19"/>
          <a:stretch>
            <a:fillRect/>
          </a:stretch>
        </p:blipFill>
        <p:spPr>
          <a:xfrm>
            <a:off x="7149236" y="1766455"/>
            <a:ext cx="4050578" cy="1574209"/>
          </a:xfrm>
          <a:prstGeom prst="rect">
            <a:avLst/>
          </a:prstGeom>
        </p:spPr>
      </p:pic>
    </p:spTree>
    <p:extLst>
      <p:ext uri="{BB962C8B-B14F-4D97-AF65-F5344CB8AC3E}">
        <p14:creationId xmlns:p14="http://schemas.microsoft.com/office/powerpoint/2010/main" val="350458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917C26B-BCC8-B811-B156-0FC5057C4E27}"/>
              </a:ext>
            </a:extLst>
          </p:cNvPr>
          <p:cNvSpPr>
            <a:spLocks noGrp="1"/>
          </p:cNvSpPr>
          <p:nvPr>
            <p:ph type="title"/>
          </p:nvPr>
        </p:nvSpPr>
        <p:spPr/>
        <p:txBody>
          <a:bodyPr/>
          <a:lstStyle/>
          <a:p>
            <a:r>
              <a:rPr lang="nb-NO"/>
              <a:t>Økning av utenlandske investorer har gitt økning i bruk av fastprisavtaler (PPA)</a:t>
            </a:r>
          </a:p>
        </p:txBody>
      </p:sp>
      <p:sp>
        <p:nvSpPr>
          <p:cNvPr id="44" name="Rectangle 43">
            <a:extLst>
              <a:ext uri="{FF2B5EF4-FFF2-40B4-BE49-F238E27FC236}">
                <a16:creationId xmlns:a16="http://schemas.microsoft.com/office/drawing/2014/main" id="{E3A1815F-E9C9-F3BB-C5B7-E871DC57BD3A}"/>
              </a:ext>
            </a:extLst>
          </p:cNvPr>
          <p:cNvSpPr/>
          <p:nvPr/>
        </p:nvSpPr>
        <p:spPr>
          <a:xfrm>
            <a:off x="6211888" y="1422400"/>
            <a:ext cx="4987925" cy="2196000"/>
          </a:xfrm>
          <a:prstGeom prst="rect">
            <a:avLst/>
          </a:prstGeom>
          <a:solidFill>
            <a:srgbClr val="0091D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lgn="ctr"/>
            <a:endParaRPr lang="en-US" sz="900" err="1">
              <a:solidFill>
                <a:schemeClr val="bg1"/>
              </a:solidFill>
            </a:endParaRPr>
          </a:p>
        </p:txBody>
      </p:sp>
      <p:sp>
        <p:nvSpPr>
          <p:cNvPr id="45" name="Rectangle 44">
            <a:extLst>
              <a:ext uri="{FF2B5EF4-FFF2-40B4-BE49-F238E27FC236}">
                <a16:creationId xmlns:a16="http://schemas.microsoft.com/office/drawing/2014/main" id="{758D042C-82DA-7DA6-5E75-D5466DFCD648}"/>
              </a:ext>
            </a:extLst>
          </p:cNvPr>
          <p:cNvSpPr/>
          <p:nvPr/>
        </p:nvSpPr>
        <p:spPr>
          <a:xfrm>
            <a:off x="995363" y="1422400"/>
            <a:ext cx="4984818" cy="2196000"/>
          </a:xfrm>
          <a:prstGeom prst="rect">
            <a:avLst/>
          </a:prstGeom>
          <a:solidFill>
            <a:srgbClr val="0091D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lgn="ctr"/>
            <a:endParaRPr lang="en-US" sz="900" err="1">
              <a:solidFill>
                <a:schemeClr val="bg1"/>
              </a:solidFill>
            </a:endParaRPr>
          </a:p>
        </p:txBody>
      </p:sp>
      <p:sp>
        <p:nvSpPr>
          <p:cNvPr id="46" name="Rectangle 45">
            <a:extLst>
              <a:ext uri="{FF2B5EF4-FFF2-40B4-BE49-F238E27FC236}">
                <a16:creationId xmlns:a16="http://schemas.microsoft.com/office/drawing/2014/main" id="{3B4E79D4-348F-9A85-42D9-7F3554A2F489}"/>
              </a:ext>
            </a:extLst>
          </p:cNvPr>
          <p:cNvSpPr/>
          <p:nvPr/>
        </p:nvSpPr>
        <p:spPr>
          <a:xfrm>
            <a:off x="6211888" y="3286568"/>
            <a:ext cx="4987925" cy="3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lgn="ctr"/>
            <a:endParaRPr lang="en-US" sz="2000" b="1">
              <a:solidFill>
                <a:schemeClr val="bg1"/>
              </a:solidFill>
              <a:latin typeface="+mj-lt"/>
            </a:endParaRPr>
          </a:p>
        </p:txBody>
      </p:sp>
      <p:sp>
        <p:nvSpPr>
          <p:cNvPr id="48" name="Text Placeholder 15">
            <a:extLst>
              <a:ext uri="{FF2B5EF4-FFF2-40B4-BE49-F238E27FC236}">
                <a16:creationId xmlns:a16="http://schemas.microsoft.com/office/drawing/2014/main" id="{BE5A4DBB-4B7D-5F18-6C40-6E61017FDD75}"/>
              </a:ext>
            </a:extLst>
          </p:cNvPr>
          <p:cNvSpPr txBox="1">
            <a:spLocks/>
          </p:cNvSpPr>
          <p:nvPr/>
        </p:nvSpPr>
        <p:spPr>
          <a:xfrm>
            <a:off x="6211888" y="3266168"/>
            <a:ext cx="4987925" cy="370220"/>
          </a:xfrm>
          <a:prstGeom prst="rect">
            <a:avLst/>
          </a:prstGeom>
        </p:spPr>
        <p:txBody>
          <a:bodyPr anchor="ctr"/>
          <a:lstStyle>
            <a:lvl1pPr marL="0" indent="0" algn="ctr" defTabSz="914400" rtl="0" eaLnBrk="1" latinLnBrk="0" hangingPunct="1">
              <a:lnSpc>
                <a:spcPct val="100000"/>
              </a:lnSpc>
              <a:spcBef>
                <a:spcPts val="0"/>
              </a:spcBef>
              <a:spcAft>
                <a:spcPts val="600"/>
              </a:spcAft>
              <a:buFontTx/>
              <a:buNone/>
              <a:defRPr sz="2000" b="1" kern="1200">
                <a:solidFill>
                  <a:schemeClr val="bg1"/>
                </a:solidFill>
                <a:latin typeface="KPMG Bold" panose="020B0803030202040204" pitchFamily="34" charset="0"/>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nb-NO" sz="2000"/>
              <a:t>PPA andel av produksjon og andel utenlandsk eierskap</a:t>
            </a:r>
            <a:endParaRPr lang="nb-NO"/>
          </a:p>
        </p:txBody>
      </p:sp>
      <p:sp>
        <p:nvSpPr>
          <p:cNvPr id="51" name="Text Placeholder 4">
            <a:extLst>
              <a:ext uri="{FF2B5EF4-FFF2-40B4-BE49-F238E27FC236}">
                <a16:creationId xmlns:a16="http://schemas.microsoft.com/office/drawing/2014/main" id="{B33C301C-0563-4261-ACBB-9FB2C55C84DA}"/>
              </a:ext>
            </a:extLst>
          </p:cNvPr>
          <p:cNvSpPr txBox="1">
            <a:spLocks/>
          </p:cNvSpPr>
          <p:nvPr/>
        </p:nvSpPr>
        <p:spPr>
          <a:xfrm>
            <a:off x="995363" y="3759200"/>
            <a:ext cx="10204450" cy="2262188"/>
          </a:xfrm>
          <a:prstGeom prst="rect">
            <a:avLst/>
          </a:prstGeom>
        </p:spPr>
        <p:txBody>
          <a:bodyPr lIns="0"/>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just"/>
            <a:r>
              <a:rPr lang="nb-NO" sz="900" dirty="0"/>
              <a:t>Utenlandske investorer benytter i større grad fastprisavtaler som gir lav men stabil avkastning. Dette begrenser også betalbar skatt, spesielt i kombinasjon med forserte avskrivningsregler:</a:t>
            </a:r>
          </a:p>
          <a:p>
            <a:pPr marL="171450" indent="-171450" algn="just">
              <a:buFont typeface="Arial" panose="020B0604020202020204" pitchFamily="34" charset="0"/>
              <a:buChar char="•"/>
            </a:pPr>
            <a:r>
              <a:rPr lang="nb-NO" sz="900" b="0" dirty="0">
                <a:solidFill>
                  <a:schemeClr val="tx1"/>
                </a:solidFill>
              </a:rPr>
              <a:t>Utenlandske investorer har i stor grad vært pådriverne for utbyggingen av norsk vindkraft i perioden 2015 til 2021, og for disse aktørene er langsiktige PPA-avtaler avgjørende for å redusere risiko og oppnå forutsigbar avkastning for sine eiere. </a:t>
            </a:r>
          </a:p>
          <a:p>
            <a:pPr marL="171450" indent="-171450" algn="just">
              <a:buFont typeface="Arial" panose="020B0604020202020204" pitchFamily="34" charset="0"/>
              <a:buChar char="•"/>
            </a:pPr>
            <a:r>
              <a:rPr lang="nb-NO" sz="900" b="0" dirty="0">
                <a:solidFill>
                  <a:schemeClr val="tx1"/>
                </a:solidFill>
              </a:rPr>
              <a:t>Mange avtaler er inngått med store industrikunder til priser som i ettertid har vist seg å være lavere en markedsprisen. Dette har bidratt til lavere skattepliktig overskudd for vindkraftverkene, særlig i perioder med høye kraftpriser, og har dermed medvirket til stabilt lavere skatt for utenlandske aktører som har benyttet </a:t>
            </a:r>
            <a:r>
              <a:rPr lang="nb-NO" sz="900" b="0" dirty="0" err="1">
                <a:solidFill>
                  <a:schemeClr val="tx1"/>
                </a:solidFill>
              </a:rPr>
              <a:t>PPAer</a:t>
            </a:r>
            <a:r>
              <a:rPr lang="nb-NO" sz="900" b="0" dirty="0">
                <a:solidFill>
                  <a:schemeClr val="tx1"/>
                </a:solidFill>
              </a:rPr>
              <a:t> i større grad enn nasjonale aktører som ikke har benyttet </a:t>
            </a:r>
            <a:r>
              <a:rPr lang="nb-NO" sz="900" b="0" dirty="0" err="1">
                <a:solidFill>
                  <a:schemeClr val="tx1"/>
                </a:solidFill>
              </a:rPr>
              <a:t>PPAer</a:t>
            </a:r>
            <a:r>
              <a:rPr lang="nb-NO" sz="900" b="0" dirty="0">
                <a:solidFill>
                  <a:schemeClr val="tx1"/>
                </a:solidFill>
              </a:rPr>
              <a:t>.</a:t>
            </a:r>
          </a:p>
          <a:p>
            <a:pPr marL="171450" indent="-171450" algn="just">
              <a:buFont typeface="Arial" panose="020B0604020202020204" pitchFamily="34" charset="0"/>
              <a:buChar char="•"/>
            </a:pPr>
            <a:r>
              <a:rPr lang="nb-NO" sz="900" b="0" dirty="0">
                <a:solidFill>
                  <a:schemeClr val="tx1"/>
                </a:solidFill>
              </a:rPr>
              <a:t>De fleste av vindkraftverkene med </a:t>
            </a:r>
            <a:r>
              <a:rPr lang="nb-NO" sz="900" b="0" dirty="0" err="1">
                <a:solidFill>
                  <a:schemeClr val="tx1"/>
                </a:solidFill>
              </a:rPr>
              <a:t>PPAer</a:t>
            </a:r>
            <a:r>
              <a:rPr lang="nb-NO" sz="900" b="0" dirty="0">
                <a:solidFill>
                  <a:schemeClr val="tx1"/>
                </a:solidFill>
              </a:rPr>
              <a:t> har også kunnet benytte de forserte avskrivningsreglene hvilket bidrar til å redusere betalbar skatt ytterligere.  </a:t>
            </a:r>
          </a:p>
          <a:p>
            <a:pPr algn="just"/>
            <a:endParaRPr lang="nb-NO" sz="900" b="0" dirty="0">
              <a:solidFill>
                <a:schemeClr val="tx1"/>
              </a:solidFill>
            </a:endParaRPr>
          </a:p>
        </p:txBody>
      </p:sp>
      <p:pic>
        <p:nvPicPr>
          <p:cNvPr id="5" name="Picture 4">
            <a:extLst>
              <a:ext uri="{FF2B5EF4-FFF2-40B4-BE49-F238E27FC236}">
                <a16:creationId xmlns:a16="http://schemas.microsoft.com/office/drawing/2014/main" id="{9758F11E-90B3-23C4-5A17-04563210A98E}"/>
              </a:ext>
            </a:extLst>
          </p:cNvPr>
          <p:cNvPicPr>
            <a:picLocks noChangeAspect="1"/>
          </p:cNvPicPr>
          <p:nvPr>
            <p:custDataLst>
              <p:tags r:id="rId1"/>
            </p:custDataLst>
          </p:nvPr>
        </p:nvPicPr>
        <p:blipFill>
          <a:blip r:embed="rId5"/>
          <a:stretch>
            <a:fillRect/>
          </a:stretch>
        </p:blipFill>
        <p:spPr>
          <a:xfrm>
            <a:off x="995363" y="1422400"/>
            <a:ext cx="4984750" cy="1820531"/>
          </a:xfrm>
          <a:prstGeom prst="rect">
            <a:avLst/>
          </a:prstGeom>
        </p:spPr>
      </p:pic>
      <p:pic>
        <p:nvPicPr>
          <p:cNvPr id="8" name="Picture 7">
            <a:extLst>
              <a:ext uri="{FF2B5EF4-FFF2-40B4-BE49-F238E27FC236}">
                <a16:creationId xmlns:a16="http://schemas.microsoft.com/office/drawing/2014/main" id="{93BC34D8-1BA8-1D78-8D48-156F47347A51}"/>
              </a:ext>
            </a:extLst>
          </p:cNvPr>
          <p:cNvPicPr>
            <a:picLocks noChangeAspect="1"/>
          </p:cNvPicPr>
          <p:nvPr>
            <p:custDataLst>
              <p:tags r:id="rId2"/>
            </p:custDataLst>
          </p:nvPr>
        </p:nvPicPr>
        <p:blipFill>
          <a:blip r:embed="rId6"/>
          <a:stretch>
            <a:fillRect/>
          </a:stretch>
        </p:blipFill>
        <p:spPr>
          <a:xfrm>
            <a:off x="6196643" y="1382632"/>
            <a:ext cx="4975931" cy="1914878"/>
          </a:xfrm>
          <a:prstGeom prst="rect">
            <a:avLst/>
          </a:prstGeom>
        </p:spPr>
      </p:pic>
      <p:cxnSp>
        <p:nvCxnSpPr>
          <p:cNvPr id="10" name="Straight Connector 9">
            <a:extLst>
              <a:ext uri="{FF2B5EF4-FFF2-40B4-BE49-F238E27FC236}">
                <a16:creationId xmlns:a16="http://schemas.microsoft.com/office/drawing/2014/main" id="{A7920F00-BB7B-5D2E-08F9-56C1FFA09500}"/>
              </a:ext>
            </a:extLst>
          </p:cNvPr>
          <p:cNvCxnSpPr>
            <a:cxnSpLocks/>
          </p:cNvCxnSpPr>
          <p:nvPr/>
        </p:nvCxnSpPr>
        <p:spPr>
          <a:xfrm>
            <a:off x="1060057" y="1580859"/>
            <a:ext cx="178024"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B5B947E-3448-F88C-64CE-8E947307B636}"/>
              </a:ext>
            </a:extLst>
          </p:cNvPr>
          <p:cNvSpPr/>
          <p:nvPr/>
        </p:nvSpPr>
        <p:spPr>
          <a:xfrm>
            <a:off x="1124793" y="1557999"/>
            <a:ext cx="45719" cy="45719"/>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12" name="Rectangle 11">
            <a:extLst>
              <a:ext uri="{FF2B5EF4-FFF2-40B4-BE49-F238E27FC236}">
                <a16:creationId xmlns:a16="http://schemas.microsoft.com/office/drawing/2014/main" id="{C878F259-574C-935C-90FB-93E7682AA71B}"/>
              </a:ext>
            </a:extLst>
          </p:cNvPr>
          <p:cNvSpPr/>
          <p:nvPr/>
        </p:nvSpPr>
        <p:spPr>
          <a:xfrm>
            <a:off x="1229989" y="1529743"/>
            <a:ext cx="1556503" cy="99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a:solidFill>
                  <a:schemeClr val="tx1"/>
                </a:solidFill>
              </a:rPr>
              <a:t>Andel utenlandsk eid produksjon (%)</a:t>
            </a:r>
          </a:p>
        </p:txBody>
      </p:sp>
      <p:sp>
        <p:nvSpPr>
          <p:cNvPr id="28" name="Rectangle 27">
            <a:extLst>
              <a:ext uri="{FF2B5EF4-FFF2-40B4-BE49-F238E27FC236}">
                <a16:creationId xmlns:a16="http://schemas.microsoft.com/office/drawing/2014/main" id="{892DFFCD-EA39-79BD-8EFF-B18EA434F54D}"/>
              </a:ext>
            </a:extLst>
          </p:cNvPr>
          <p:cNvSpPr/>
          <p:nvPr/>
        </p:nvSpPr>
        <p:spPr>
          <a:xfrm>
            <a:off x="995363" y="3286568"/>
            <a:ext cx="4984818" cy="3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2000" b="1">
              <a:solidFill>
                <a:schemeClr val="bg1"/>
              </a:solidFill>
              <a:latin typeface="+mj-lt"/>
            </a:endParaRPr>
          </a:p>
        </p:txBody>
      </p:sp>
      <p:sp>
        <p:nvSpPr>
          <p:cNvPr id="36" name="Text Placeholder 15">
            <a:extLst>
              <a:ext uri="{FF2B5EF4-FFF2-40B4-BE49-F238E27FC236}">
                <a16:creationId xmlns:a16="http://schemas.microsoft.com/office/drawing/2014/main" id="{36E2E705-A110-B32E-FCFF-39460E7FEA8A}"/>
              </a:ext>
            </a:extLst>
          </p:cNvPr>
          <p:cNvSpPr txBox="1">
            <a:spLocks/>
          </p:cNvSpPr>
          <p:nvPr/>
        </p:nvSpPr>
        <p:spPr>
          <a:xfrm>
            <a:off x="995363" y="3266168"/>
            <a:ext cx="4984818" cy="370220"/>
          </a:xfrm>
          <a:prstGeom prst="rect">
            <a:avLst/>
          </a:prstGeom>
        </p:spPr>
        <p:txBody>
          <a:bodyPr anchor="ctr"/>
          <a:lstStyle>
            <a:lvl1pPr marL="0" indent="0" algn="ctr" defTabSz="914400" rtl="0" eaLnBrk="1" latinLnBrk="0" hangingPunct="1">
              <a:lnSpc>
                <a:spcPct val="100000"/>
              </a:lnSpc>
              <a:spcBef>
                <a:spcPts val="0"/>
              </a:spcBef>
              <a:spcAft>
                <a:spcPts val="600"/>
              </a:spcAft>
              <a:buFontTx/>
              <a:buNone/>
              <a:defRPr sz="2000" b="1" kern="1200">
                <a:solidFill>
                  <a:schemeClr val="bg1"/>
                </a:solidFill>
                <a:latin typeface="KPMG Bold" panose="020B0803030202040204" pitchFamily="34" charset="0"/>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US" err="1"/>
              <a:t>Andel</a:t>
            </a:r>
            <a:r>
              <a:rPr lang="en-US"/>
              <a:t> </a:t>
            </a:r>
            <a:r>
              <a:rPr lang="en-US" err="1"/>
              <a:t>utenlandsk</a:t>
            </a:r>
            <a:r>
              <a:rPr lang="en-US"/>
              <a:t> </a:t>
            </a:r>
            <a:r>
              <a:rPr lang="en-US" err="1"/>
              <a:t>eid</a:t>
            </a:r>
            <a:r>
              <a:rPr lang="en-US"/>
              <a:t> </a:t>
            </a:r>
            <a:r>
              <a:rPr lang="en-US" err="1"/>
              <a:t>produksjon</a:t>
            </a:r>
            <a:r>
              <a:rPr lang="en-US"/>
              <a:t> og PPA </a:t>
            </a:r>
            <a:r>
              <a:rPr lang="en-US" err="1"/>
              <a:t>produksjon</a:t>
            </a:r>
            <a:endParaRPr lang="en-US"/>
          </a:p>
        </p:txBody>
      </p:sp>
      <p:cxnSp>
        <p:nvCxnSpPr>
          <p:cNvPr id="13" name="Straight Connector 12">
            <a:extLst>
              <a:ext uri="{FF2B5EF4-FFF2-40B4-BE49-F238E27FC236}">
                <a16:creationId xmlns:a16="http://schemas.microsoft.com/office/drawing/2014/main" id="{561FD9BB-CA2C-CD0C-D3F4-865F06B2D713}"/>
              </a:ext>
            </a:extLst>
          </p:cNvPr>
          <p:cNvCxnSpPr>
            <a:cxnSpLocks/>
          </p:cNvCxnSpPr>
          <p:nvPr/>
        </p:nvCxnSpPr>
        <p:spPr>
          <a:xfrm>
            <a:off x="1060057" y="1723408"/>
            <a:ext cx="17802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1443D15-8799-6DBE-9278-092F0B07706E}"/>
              </a:ext>
            </a:extLst>
          </p:cNvPr>
          <p:cNvSpPr/>
          <p:nvPr/>
        </p:nvSpPr>
        <p:spPr>
          <a:xfrm>
            <a:off x="1124793" y="1700548"/>
            <a:ext cx="45719" cy="45719"/>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15" name="Rectangle 14">
            <a:extLst>
              <a:ext uri="{FF2B5EF4-FFF2-40B4-BE49-F238E27FC236}">
                <a16:creationId xmlns:a16="http://schemas.microsoft.com/office/drawing/2014/main" id="{97D8A768-AC07-AFCA-827B-BA53C3FBDD84}"/>
              </a:ext>
            </a:extLst>
          </p:cNvPr>
          <p:cNvSpPr/>
          <p:nvPr/>
        </p:nvSpPr>
        <p:spPr>
          <a:xfrm>
            <a:off x="1229989" y="1672292"/>
            <a:ext cx="1556503" cy="99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a:solidFill>
                  <a:schemeClr val="tx1"/>
                </a:solidFill>
              </a:rPr>
              <a:t>Andel PPA produksjon (%)</a:t>
            </a:r>
          </a:p>
        </p:txBody>
      </p:sp>
    </p:spTree>
    <p:extLst>
      <p:ext uri="{BB962C8B-B14F-4D97-AF65-F5344CB8AC3E}">
        <p14:creationId xmlns:p14="http://schemas.microsoft.com/office/powerpoint/2010/main" val="2501061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4C48-441B-4DCE-AABB-8B715F5E5CFF}"/>
              </a:ext>
            </a:extLst>
          </p:cNvPr>
          <p:cNvSpPr>
            <a:spLocks noGrp="1"/>
          </p:cNvSpPr>
          <p:nvPr>
            <p:ph type="ctrTitle"/>
          </p:nvPr>
        </p:nvSpPr>
        <p:spPr/>
        <p:txBody>
          <a:bodyPr/>
          <a:lstStyle/>
          <a:p>
            <a:r>
              <a:rPr lang="en-GB" err="1"/>
              <a:t>Investeringer</a:t>
            </a:r>
            <a:r>
              <a:rPr lang="en-GB"/>
              <a:t> i </a:t>
            </a:r>
            <a:r>
              <a:rPr lang="en-GB" err="1"/>
              <a:t>landbasert</a:t>
            </a:r>
            <a:r>
              <a:rPr lang="en-GB"/>
              <a:t> vindkraft</a:t>
            </a:r>
          </a:p>
        </p:txBody>
      </p:sp>
      <p:sp>
        <p:nvSpPr>
          <p:cNvPr id="3" name="Text Placeholder 2">
            <a:extLst>
              <a:ext uri="{FF2B5EF4-FFF2-40B4-BE49-F238E27FC236}">
                <a16:creationId xmlns:a16="http://schemas.microsoft.com/office/drawing/2014/main" id="{F85B46BC-5206-483E-AFDC-861F47744BB0}"/>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C7C449F9-11FE-4D77-AF15-8566DE62AC77}"/>
              </a:ext>
            </a:extLst>
          </p:cNvPr>
          <p:cNvSpPr>
            <a:spLocks noGrp="1"/>
          </p:cNvSpPr>
          <p:nvPr>
            <p:ph type="body" sz="quarter" idx="12"/>
          </p:nvPr>
        </p:nvSpPr>
        <p:spPr/>
        <p:txBody>
          <a:bodyPr/>
          <a:lstStyle/>
          <a:p>
            <a:r>
              <a:rPr lang="en-GB"/>
              <a:t>01</a:t>
            </a:r>
          </a:p>
        </p:txBody>
      </p:sp>
    </p:spTree>
    <p:custDataLst>
      <p:custData r:id="rId1"/>
      <p:custData r:id="rId2"/>
    </p:custDataLst>
    <p:extLst>
      <p:ext uri="{BB962C8B-B14F-4D97-AF65-F5344CB8AC3E}">
        <p14:creationId xmlns:p14="http://schemas.microsoft.com/office/powerpoint/2010/main" val="77870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2D31A79-9622-880E-DE2A-1399B491C321}"/>
              </a:ext>
            </a:extLst>
          </p:cNvPr>
          <p:cNvSpPr/>
          <p:nvPr/>
        </p:nvSpPr>
        <p:spPr>
          <a:xfrm>
            <a:off x="992186" y="3659313"/>
            <a:ext cx="5011736" cy="1427517"/>
          </a:xfrm>
          <a:prstGeom prst="rect">
            <a:avLst/>
          </a:prstGeom>
          <a:solidFill>
            <a:srgbClr val="E5EAF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nb-NO" sz="900" err="1">
              <a:solidFill>
                <a:schemeClr val="bg1"/>
              </a:solidFill>
            </a:endParaRPr>
          </a:p>
        </p:txBody>
      </p:sp>
      <p:sp>
        <p:nvSpPr>
          <p:cNvPr id="2" name="Text Placeholder 1">
            <a:extLst>
              <a:ext uri="{FF2B5EF4-FFF2-40B4-BE49-F238E27FC236}">
                <a16:creationId xmlns:a16="http://schemas.microsoft.com/office/drawing/2014/main" id="{A1780046-4A16-6718-8E94-D1EE12426363}"/>
              </a:ext>
            </a:extLst>
          </p:cNvPr>
          <p:cNvSpPr>
            <a:spLocks noGrp="1"/>
          </p:cNvSpPr>
          <p:nvPr>
            <p:ph type="body" sz="quarter" idx="11"/>
          </p:nvPr>
        </p:nvSpPr>
        <p:spPr/>
        <p:txBody>
          <a:bodyPr/>
          <a:lstStyle/>
          <a:p>
            <a:pPr algn="just"/>
            <a:r>
              <a:rPr lang="nb-NO" sz="900"/>
              <a:t>Utvikling av vindkraft i Norge</a:t>
            </a:r>
          </a:p>
          <a:p>
            <a:pPr algn="just"/>
            <a:r>
              <a:rPr lang="nb-NO" sz="900" b="0">
                <a:solidFill>
                  <a:schemeClr val="tx1"/>
                </a:solidFill>
              </a:rPr>
              <a:t>Utbyggingen av vindkraft i Norge startet på slutten av 1990-tallet og fortsatte å utvikle seg gradvis gjennom 2000-tallet. De tidligste investeringene var preget av høye kostnader og begrenset lønnsomhet. Etter 2011 begynte utviklingen å akselerere, med betydelig vekst fra 2015. </a:t>
            </a:r>
          </a:p>
          <a:p>
            <a:pPr algn="just"/>
            <a:r>
              <a:rPr lang="nb-NO" sz="900" b="0">
                <a:solidFill>
                  <a:schemeClr val="tx1"/>
                </a:solidFill>
              </a:rPr>
              <a:t>I 2015 ble det innført gunstige avskrivningsregler for vindkraft, som tillot lineære avskrivninger over en periode på fem år. Formålet med disse reglene var å samkjøre regelverket med svenske regler for å øke investeringstakten i norsk vindkraft ved å tiltrekke frisk kapital i det norske markedet. I de senere årene, frem til og med 2021, har etterspørselen etter norske vindkraftprosjekter økt, spesielt blant utenlandske investorer. De gunstige avskrivningsreglene ble avviklet ved utgangen av 2021, og investeringer som foretas etter dette tidspunktet er underlagt vanlige avskrivningsregler.</a:t>
            </a:r>
          </a:p>
          <a:p>
            <a:pPr algn="just"/>
            <a:endParaRPr lang="nb-NO" sz="900" b="0">
              <a:solidFill>
                <a:schemeClr val="tx1"/>
              </a:solidFill>
            </a:endParaRPr>
          </a:p>
          <a:p>
            <a:pPr algn="just"/>
            <a:r>
              <a:rPr lang="nb-NO" sz="900" b="0">
                <a:solidFill>
                  <a:schemeClr val="tx1"/>
                </a:solidFill>
              </a:rPr>
              <a:t>Oversikt over når ny vindkraft ble satt i produksjon, fordelt pr. år (akkumulert):</a:t>
            </a:r>
          </a:p>
          <a:p>
            <a:pPr algn="just"/>
            <a:endParaRPr lang="nb-NO" sz="900" b="0">
              <a:solidFill>
                <a:schemeClr val="tx1"/>
              </a:solidFill>
            </a:endParaRPr>
          </a:p>
          <a:p>
            <a:pPr algn="just"/>
            <a:endParaRPr lang="nb-NO" sz="900" b="0">
              <a:solidFill>
                <a:schemeClr val="tx1"/>
              </a:solidFill>
            </a:endParaRPr>
          </a:p>
          <a:p>
            <a:pPr algn="just"/>
            <a:endParaRPr lang="nb-NO" sz="900" b="0">
              <a:solidFill>
                <a:schemeClr val="tx1"/>
              </a:solidFill>
            </a:endParaRPr>
          </a:p>
          <a:p>
            <a:pPr algn="just"/>
            <a:endParaRPr lang="nb-NO" sz="900" b="0">
              <a:solidFill>
                <a:schemeClr val="tx1"/>
              </a:solidFill>
            </a:endParaRPr>
          </a:p>
          <a:p>
            <a:pPr algn="just"/>
            <a:endParaRPr lang="nb-NO" sz="900" b="0">
              <a:solidFill>
                <a:schemeClr val="tx1"/>
              </a:solidFill>
            </a:endParaRPr>
          </a:p>
          <a:p>
            <a:pPr algn="just"/>
            <a:endParaRPr lang="nb-NO" sz="900" b="0">
              <a:solidFill>
                <a:schemeClr val="tx1"/>
              </a:solidFill>
            </a:endParaRPr>
          </a:p>
          <a:p>
            <a:pPr algn="just"/>
            <a:endParaRPr lang="nb-NO" sz="900" b="0">
              <a:solidFill>
                <a:schemeClr val="tx1"/>
              </a:solidFill>
            </a:endParaRPr>
          </a:p>
          <a:p>
            <a:endParaRPr lang="nb-NO" b="0">
              <a:solidFill>
                <a:schemeClr val="tx1"/>
              </a:solidFill>
            </a:endParaRPr>
          </a:p>
          <a:p>
            <a:endParaRPr lang="nb-NO" b="0"/>
          </a:p>
        </p:txBody>
      </p:sp>
      <p:sp>
        <p:nvSpPr>
          <p:cNvPr id="3" name="Text Placeholder 2">
            <a:extLst>
              <a:ext uri="{FF2B5EF4-FFF2-40B4-BE49-F238E27FC236}">
                <a16:creationId xmlns:a16="http://schemas.microsoft.com/office/drawing/2014/main" id="{ACCF0265-D631-4ACD-122A-0A10D1816968}"/>
              </a:ext>
            </a:extLst>
          </p:cNvPr>
          <p:cNvSpPr>
            <a:spLocks noGrp="1"/>
          </p:cNvSpPr>
          <p:nvPr>
            <p:ph type="body" sz="quarter" idx="12"/>
          </p:nvPr>
        </p:nvSpPr>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nb-NO" sz="900" b="1" i="0" u="none" strike="noStrike" kern="1200" cap="none" spc="0" normalizeH="0" baseline="0" noProof="0">
                <a:ln>
                  <a:noFill/>
                </a:ln>
                <a:solidFill>
                  <a:srgbClr val="1E49E2"/>
                </a:solidFill>
                <a:effectLst/>
                <a:uLnTx/>
                <a:uFillTx/>
                <a:latin typeface="Arial"/>
                <a:ea typeface="+mn-ea"/>
                <a:cs typeface="+mn-cs"/>
              </a:rPr>
              <a:t>Utenlandsk eierskap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Norske vindparker eies i stor grad av utenlandske investorer som har kjøpt prosjektene i et konkurranseutsatt marked med antatt stabile kontantstrømmer og med lav avkastning på investert kapital.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Ifølge NVEs oversikt over eierskap i norsk </a:t>
            </a:r>
            <a:r>
              <a:rPr kumimoji="0" lang="nb-NO" sz="900" b="0" i="0" u="none" strike="noStrike" kern="1200" cap="none" spc="0" normalizeH="0" baseline="0" noProof="0">
                <a:ln>
                  <a:noFill/>
                </a:ln>
                <a:solidFill>
                  <a:schemeClr val="tx1"/>
                </a:solidFill>
                <a:effectLst/>
                <a:uLnTx/>
                <a:uFillTx/>
                <a:latin typeface="Arial"/>
                <a:ea typeface="+mn-ea"/>
                <a:cs typeface="+mn-cs"/>
              </a:rPr>
              <a:t>vindkraft</a:t>
            </a:r>
            <a:r>
              <a:rPr lang="nb-NO" sz="900" baseline="30000">
                <a:solidFill>
                  <a:schemeClr val="tx1"/>
                </a:solidFill>
              </a:rPr>
              <a:t>1)</a:t>
            </a:r>
            <a:r>
              <a:rPr kumimoji="0" lang="nb-NO" sz="900" b="0" i="0" u="none" strike="noStrike" kern="1200" cap="none" spc="0" normalizeH="0" baseline="0" noProof="0">
                <a:ln>
                  <a:noFill/>
                </a:ln>
                <a:solidFill>
                  <a:srgbClr val="000000"/>
                </a:solidFill>
                <a:effectLst/>
                <a:uLnTx/>
                <a:uFillTx/>
                <a:latin typeface="Arial"/>
                <a:ea typeface="+mn-ea"/>
                <a:cs typeface="+mn-cs"/>
              </a:rPr>
              <a:t> var 67% eid av utenlandske investorer ved utgangen av 2023. Fra 2019 til 2021 økte utenlandsk eierskap i vindkraft fra 62% til 67%. De største vindkraftselskapene er Hyfe </a:t>
            </a:r>
            <a:r>
              <a:rPr kumimoji="0" lang="nb-NO" sz="900" b="0" i="0" u="none" strike="noStrike" kern="1200" cap="none" spc="0" normalizeH="0" baseline="0" noProof="0" err="1">
                <a:ln>
                  <a:noFill/>
                </a:ln>
                <a:solidFill>
                  <a:srgbClr val="000000"/>
                </a:solidFill>
                <a:effectLst/>
                <a:uLnTx/>
                <a:uFillTx/>
                <a:latin typeface="Arial"/>
                <a:ea typeface="+mn-ea"/>
                <a:cs typeface="+mn-cs"/>
              </a:rPr>
              <a:t>Holding</a:t>
            </a:r>
            <a:r>
              <a:rPr kumimoji="0" lang="nb-NO" sz="900" b="0" i="0" u="none" strike="noStrike" kern="1200" cap="none" spc="0" normalizeH="0" baseline="0" noProof="0">
                <a:ln>
                  <a:noFill/>
                </a:ln>
                <a:solidFill>
                  <a:srgbClr val="000000"/>
                </a:solidFill>
                <a:effectLst/>
                <a:uLnTx/>
                <a:uFillTx/>
                <a:latin typeface="Arial"/>
                <a:ea typeface="+mn-ea"/>
                <a:cs typeface="+mn-cs"/>
              </a:rPr>
              <a:t> </a:t>
            </a:r>
            <a:r>
              <a:rPr kumimoji="0" lang="nb-NO" sz="900" b="0" i="0" u="none" strike="noStrike" kern="1200" cap="none" spc="0" normalizeH="0" baseline="0" noProof="0" err="1">
                <a:ln>
                  <a:noFill/>
                </a:ln>
                <a:solidFill>
                  <a:srgbClr val="000000"/>
                </a:solidFill>
                <a:effectLst/>
                <a:uLnTx/>
                <a:uFillTx/>
                <a:latin typeface="Arial"/>
                <a:ea typeface="+mn-ea"/>
                <a:cs typeface="+mn-cs"/>
              </a:rPr>
              <a:t>GmbH</a:t>
            </a:r>
            <a:r>
              <a:rPr kumimoji="0" lang="nb-NO" sz="900" b="0" i="0" u="none" strike="noStrike" kern="1200" cap="none" spc="0" normalizeH="0" baseline="0" noProof="0">
                <a:ln>
                  <a:noFill/>
                </a:ln>
                <a:solidFill>
                  <a:srgbClr val="000000"/>
                </a:solidFill>
                <a:effectLst/>
                <a:uLnTx/>
                <a:uFillTx/>
                <a:latin typeface="Arial"/>
                <a:ea typeface="+mn-ea"/>
                <a:cs typeface="+mn-cs"/>
              </a:rPr>
              <a:t> og </a:t>
            </a:r>
            <a:r>
              <a:rPr kumimoji="0" lang="nb-NO" sz="900" b="0" i="0" u="none" strike="noStrike" kern="1200" cap="none" spc="0" normalizeH="0" baseline="0" noProof="0" err="1">
                <a:ln>
                  <a:noFill/>
                </a:ln>
                <a:solidFill>
                  <a:srgbClr val="000000"/>
                </a:solidFill>
                <a:effectLst/>
                <a:uLnTx/>
                <a:uFillTx/>
                <a:latin typeface="Arial"/>
                <a:ea typeface="+mn-ea"/>
                <a:cs typeface="+mn-cs"/>
              </a:rPr>
              <a:t>Stadtwerke</a:t>
            </a:r>
            <a:r>
              <a:rPr kumimoji="0" lang="nb-NO" sz="900" b="0" i="0" u="none" strike="noStrike" kern="1200" cap="none" spc="0" normalizeH="0" baseline="0" noProof="0">
                <a:ln>
                  <a:noFill/>
                </a:ln>
                <a:solidFill>
                  <a:srgbClr val="000000"/>
                </a:solidFill>
                <a:effectLst/>
                <a:uLnTx/>
                <a:uFillTx/>
                <a:latin typeface="Arial"/>
                <a:ea typeface="+mn-ea"/>
                <a:cs typeface="+mn-cs"/>
              </a:rPr>
              <a:t> München </a:t>
            </a:r>
            <a:r>
              <a:rPr kumimoji="0" lang="nb-NO" sz="900" b="0" i="0" u="none" strike="noStrike" kern="1200" cap="none" spc="0" normalizeH="0" baseline="0" noProof="0" err="1">
                <a:ln>
                  <a:noFill/>
                </a:ln>
                <a:solidFill>
                  <a:srgbClr val="000000"/>
                </a:solidFill>
                <a:effectLst/>
                <a:uLnTx/>
                <a:uFillTx/>
                <a:latin typeface="Arial"/>
                <a:ea typeface="+mn-ea"/>
                <a:cs typeface="+mn-cs"/>
              </a:rPr>
              <a:t>GmbH</a:t>
            </a:r>
            <a:r>
              <a:rPr kumimoji="0" lang="nb-NO" sz="900" b="0" i="0" u="none" strike="noStrike" kern="1200" cap="none" spc="0" normalizeH="0" baseline="0" noProof="0">
                <a:ln>
                  <a:noFill/>
                </a:ln>
                <a:solidFill>
                  <a:srgbClr val="000000"/>
                </a:solidFill>
                <a:effectLst/>
                <a:uLnTx/>
                <a:uFillTx/>
                <a:latin typeface="Arial"/>
                <a:ea typeface="+mn-ea"/>
                <a:cs typeface="+mn-cs"/>
              </a:rPr>
              <a:t> (med henholdsvis 8,7% og 8,4% andel av Norges vindkraftproduksjon, per desember 2023).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nb-NO" sz="900" b="1" i="0" u="none" strike="noStrike" kern="1200" cap="none" spc="0" normalizeH="0" baseline="0" noProof="0">
                <a:ln>
                  <a:noFill/>
                </a:ln>
                <a:solidFill>
                  <a:srgbClr val="1E49E2"/>
                </a:solidFill>
                <a:effectLst/>
                <a:uLnTx/>
                <a:uFillTx/>
                <a:latin typeface="Arial"/>
                <a:ea typeface="+mn-ea"/>
                <a:cs typeface="+mn-cs"/>
              </a:rPr>
              <a:t>Betydningen av </a:t>
            </a:r>
            <a:r>
              <a:rPr kumimoji="0" lang="nb-NO" sz="900" b="1" i="0" u="none" strike="noStrike" kern="1200" cap="none" spc="0" normalizeH="0" baseline="0" noProof="0" err="1">
                <a:ln>
                  <a:noFill/>
                </a:ln>
                <a:solidFill>
                  <a:srgbClr val="1E49E2"/>
                </a:solidFill>
                <a:effectLst/>
                <a:uLnTx/>
                <a:uFillTx/>
                <a:latin typeface="Arial"/>
                <a:ea typeface="+mn-ea"/>
                <a:cs typeface="+mn-cs"/>
              </a:rPr>
              <a:t>PPAer</a:t>
            </a:r>
            <a:r>
              <a:rPr kumimoji="0" lang="nb-NO" sz="900" b="1" i="0" u="none" strike="noStrike" kern="1200" cap="none" spc="0" normalizeH="0" baseline="0" noProof="0">
                <a:ln>
                  <a:noFill/>
                </a:ln>
                <a:solidFill>
                  <a:srgbClr val="1E49E2"/>
                </a:solidFill>
                <a:effectLst/>
                <a:uLnTx/>
                <a:uFillTx/>
                <a:latin typeface="Arial"/>
                <a:ea typeface="+mn-ea"/>
                <a:cs typeface="+mn-cs"/>
              </a:rPr>
              <a:t> i norsk vindkraft</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En Power </a:t>
            </a:r>
            <a:r>
              <a:rPr kumimoji="0" lang="nb-NO" sz="900" b="0" i="0" u="none" strike="noStrike" kern="1200" cap="none" spc="0" normalizeH="0" baseline="0" noProof="0" err="1">
                <a:ln>
                  <a:noFill/>
                </a:ln>
                <a:solidFill>
                  <a:srgbClr val="000000"/>
                </a:solidFill>
                <a:effectLst/>
                <a:uLnTx/>
                <a:uFillTx/>
                <a:latin typeface="Arial"/>
                <a:ea typeface="+mn-ea"/>
                <a:cs typeface="+mn-cs"/>
              </a:rPr>
              <a:t>Purchase</a:t>
            </a:r>
            <a:r>
              <a:rPr kumimoji="0" lang="nb-NO" sz="900" b="0" i="0" u="none" strike="noStrike" kern="1200" cap="none" spc="0" normalizeH="0" baseline="0" noProof="0">
                <a:ln>
                  <a:noFill/>
                </a:ln>
                <a:solidFill>
                  <a:srgbClr val="000000"/>
                </a:solidFill>
                <a:effectLst/>
                <a:uLnTx/>
                <a:uFillTx/>
                <a:latin typeface="Arial"/>
                <a:ea typeface="+mn-ea"/>
                <a:cs typeface="+mn-cs"/>
              </a:rPr>
              <a:t> Agreement («PPA») er en kontrakt mellom en strømprodusent og en kraftkjøper, med en typisk varighet på 10 til 25 år. Avtalen inneholder vilkår som pris, mengde og tidsplan for levering av strøm. Strømmen blir altså solgt til en fast avtalt pris, ikke til en spotpris. </a:t>
            </a:r>
            <a:endParaRPr kumimoji="0" lang="nb-NO" sz="900" b="0" i="0" u="none" strike="noStrike" kern="1200" cap="none" spc="0" normalizeH="0" baseline="0" noProof="0">
              <a:ln>
                <a:noFill/>
              </a:ln>
              <a:solidFill>
                <a:srgbClr val="000000"/>
              </a:solidFill>
              <a:effectLst/>
              <a:highlight>
                <a:srgbClr val="FFFF00"/>
              </a:highlight>
              <a:uLnTx/>
              <a:uFillTx/>
              <a:latin typeface="Arial"/>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nb-NO" sz="900" b="0" i="1" u="none" strike="noStrike" kern="1200" cap="none" spc="0" normalizeH="0" baseline="0" noProof="0" err="1">
                <a:ln>
                  <a:noFill/>
                </a:ln>
                <a:solidFill>
                  <a:srgbClr val="1E49E2"/>
                </a:solidFill>
                <a:effectLst/>
                <a:uLnTx/>
                <a:uFillTx/>
                <a:latin typeface="Arial"/>
                <a:ea typeface="+mn-ea"/>
                <a:cs typeface="+mn-cs"/>
              </a:rPr>
              <a:t>PPAer</a:t>
            </a:r>
            <a:r>
              <a:rPr kumimoji="0" lang="nb-NO" sz="900" b="0" i="1" u="none" strike="noStrike" kern="1200" cap="none" spc="0" normalizeH="0" baseline="0" noProof="0">
                <a:ln>
                  <a:noFill/>
                </a:ln>
                <a:solidFill>
                  <a:srgbClr val="1E49E2"/>
                </a:solidFill>
                <a:effectLst/>
                <a:uLnTx/>
                <a:uFillTx/>
                <a:latin typeface="Arial"/>
                <a:ea typeface="+mn-ea"/>
                <a:cs typeface="+mn-cs"/>
              </a:rPr>
              <a:t> gir forutsigbarhet for norsk industri</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PPA-markedet er på avtakersiden (kraftkjøper) dominert av store norske industribedrifter, som spiller en avgjørende rolle i den norske økonomien. Kraftkjøpere har overtatt store deler av prisrisikoen ved å inngå </a:t>
            </a:r>
            <a:r>
              <a:rPr kumimoji="0" lang="nb-NO" sz="900" b="0" i="0" u="none" strike="noStrike" kern="1200" cap="none" spc="0" normalizeH="0" baseline="0" noProof="0" err="1">
                <a:ln>
                  <a:noFill/>
                </a:ln>
                <a:solidFill>
                  <a:srgbClr val="000000"/>
                </a:solidFill>
                <a:effectLst/>
                <a:uLnTx/>
                <a:uFillTx/>
                <a:latin typeface="Arial"/>
                <a:ea typeface="+mn-ea"/>
                <a:cs typeface="+mn-cs"/>
              </a:rPr>
              <a:t>PPAer</a:t>
            </a:r>
            <a:r>
              <a:rPr kumimoji="0" lang="nb-NO" sz="900" b="0" i="0" u="none" strike="noStrike" kern="1200" cap="none" spc="0" normalizeH="0" baseline="0" noProof="0">
                <a:ln>
                  <a:noFill/>
                </a:ln>
                <a:solidFill>
                  <a:srgbClr val="000000"/>
                </a:solidFill>
                <a:effectLst/>
                <a:uLnTx/>
                <a:uFillTx/>
                <a:latin typeface="Arial"/>
                <a:ea typeface="+mn-ea"/>
                <a:cs typeface="+mn-cs"/>
              </a:rPr>
              <a:t> til langsiktige og faste priser, noe som har vært gunstig i perioder med høye kraftpriser.</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Strømpriser og vindhastigheter er volatile parametere, hvilket gjør det vanskelig å forutsi hvor store inntekter en vindpark vil generere over en gitt tidsperiode. Fornybar energi-sektoren er avhengig av </a:t>
            </a:r>
            <a:r>
              <a:rPr kumimoji="0" lang="nb-NO" sz="900" b="0" i="0" u="none" strike="noStrike" kern="1200" cap="none" spc="0" normalizeH="0" baseline="0" noProof="0" err="1">
                <a:ln>
                  <a:noFill/>
                </a:ln>
                <a:solidFill>
                  <a:srgbClr val="000000"/>
                </a:solidFill>
                <a:effectLst/>
                <a:uLnTx/>
                <a:uFillTx/>
                <a:latin typeface="Arial"/>
                <a:ea typeface="+mn-ea"/>
                <a:cs typeface="+mn-cs"/>
              </a:rPr>
              <a:t>PPAer</a:t>
            </a:r>
            <a:r>
              <a:rPr kumimoji="0" lang="nb-NO" sz="900" b="0" i="0" u="none" strike="noStrike" kern="1200" cap="none" spc="0" normalizeH="0" baseline="0" noProof="0">
                <a:ln>
                  <a:noFill/>
                </a:ln>
                <a:solidFill>
                  <a:srgbClr val="000000"/>
                </a:solidFill>
                <a:effectLst/>
                <a:uLnTx/>
                <a:uFillTx/>
                <a:latin typeface="Arial"/>
                <a:ea typeface="+mn-ea"/>
                <a:cs typeface="+mn-cs"/>
              </a:rPr>
              <a:t> for å finansiere prosjekter, da kontraktene sørger for stabil inntekt som kan brukes til å sikre finansering av nye fornybare utviklingsprosjekt.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nb-NO" sz="900" b="0" i="1" u="none" strike="noStrike" kern="1200" cap="none" spc="0" normalizeH="0" baseline="0" noProof="0" err="1">
                <a:ln>
                  <a:noFill/>
                </a:ln>
                <a:solidFill>
                  <a:srgbClr val="1E49E2"/>
                </a:solidFill>
                <a:effectLst/>
                <a:uLnTx/>
                <a:uFillTx/>
                <a:latin typeface="Arial"/>
                <a:ea typeface="+mn-ea"/>
                <a:cs typeface="+mn-cs"/>
              </a:rPr>
              <a:t>PPAer</a:t>
            </a:r>
            <a:r>
              <a:rPr kumimoji="0" lang="nb-NO" sz="900" b="0" i="1" u="none" strike="noStrike" kern="1200" cap="none" spc="0" normalizeH="0" baseline="0" noProof="0">
                <a:ln>
                  <a:noFill/>
                </a:ln>
                <a:solidFill>
                  <a:srgbClr val="1E49E2"/>
                </a:solidFill>
                <a:effectLst/>
                <a:uLnTx/>
                <a:uFillTx/>
                <a:latin typeface="Arial"/>
                <a:ea typeface="+mn-ea"/>
                <a:cs typeface="+mn-cs"/>
              </a:rPr>
              <a:t> gir stabilt inntektspotensial for vindkraftseierne</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a:ea typeface="+mn-ea"/>
                <a:cs typeface="+mn-cs"/>
              </a:rPr>
              <a:t>På samme måte som at PPA-markedet har vist seg å være fordelaktig for norsk industri i perioder med høye kraftpriser, gir </a:t>
            </a:r>
            <a:r>
              <a:rPr kumimoji="0" lang="nb-NO" sz="900" b="0" i="0" u="none" strike="noStrike" kern="1200" cap="none" spc="0" normalizeH="0" baseline="0" noProof="0" err="1">
                <a:ln>
                  <a:noFill/>
                </a:ln>
                <a:solidFill>
                  <a:srgbClr val="000000"/>
                </a:solidFill>
                <a:effectLst/>
                <a:uLnTx/>
                <a:uFillTx/>
                <a:latin typeface="Arial"/>
                <a:ea typeface="+mn-ea"/>
                <a:cs typeface="+mn-cs"/>
              </a:rPr>
              <a:t>PPAer</a:t>
            </a:r>
            <a:r>
              <a:rPr kumimoji="0" lang="nb-NO" sz="900" b="0" i="0" u="none" strike="noStrike" kern="1200" cap="none" spc="0" normalizeH="0" baseline="0" noProof="0">
                <a:ln>
                  <a:noFill/>
                </a:ln>
                <a:solidFill>
                  <a:srgbClr val="000000"/>
                </a:solidFill>
                <a:effectLst/>
                <a:uLnTx/>
                <a:uFillTx/>
                <a:latin typeface="Arial"/>
                <a:ea typeface="+mn-ea"/>
                <a:cs typeface="+mn-cs"/>
              </a:rPr>
              <a:t> et forutsigbart og stabilt inntekt for vindkraftselskaper og dets eiere</a:t>
            </a:r>
            <a:r>
              <a:rPr lang="nb-NO" sz="900" b="0">
                <a:solidFill>
                  <a:srgbClr val="000000"/>
                </a:solidFill>
                <a:latin typeface="Arial"/>
              </a:rPr>
              <a:t> </a:t>
            </a:r>
            <a:r>
              <a:rPr kumimoji="0" lang="nb-NO" sz="900" b="0" i="0" u="none" strike="noStrike" kern="1200" cap="none" spc="0" normalizeH="0" baseline="0" noProof="0">
                <a:ln>
                  <a:noFill/>
                </a:ln>
                <a:solidFill>
                  <a:srgbClr val="000000"/>
                </a:solidFill>
                <a:effectLst/>
                <a:uLnTx/>
                <a:uFillTx/>
                <a:latin typeface="Arial"/>
                <a:ea typeface="+mn-ea"/>
                <a:cs typeface="+mn-cs"/>
              </a:rPr>
              <a:t>når markedsprisen svinger i forhold til den avtalte fastprisen.</a:t>
            </a:r>
          </a:p>
          <a:p>
            <a:endParaRPr lang="nb-NO"/>
          </a:p>
        </p:txBody>
      </p:sp>
      <p:sp>
        <p:nvSpPr>
          <p:cNvPr id="4" name="Title 3">
            <a:extLst>
              <a:ext uri="{FF2B5EF4-FFF2-40B4-BE49-F238E27FC236}">
                <a16:creationId xmlns:a16="http://schemas.microsoft.com/office/drawing/2014/main" id="{A4376F5E-1817-44CC-4949-0061C1C146C8}"/>
              </a:ext>
            </a:extLst>
          </p:cNvPr>
          <p:cNvSpPr>
            <a:spLocks noGrp="1"/>
          </p:cNvSpPr>
          <p:nvPr>
            <p:ph type="title"/>
          </p:nvPr>
        </p:nvSpPr>
        <p:spPr/>
        <p:txBody>
          <a:bodyPr/>
          <a:lstStyle/>
          <a:p>
            <a:r>
              <a:rPr lang="nb-NO"/>
              <a:t>Økning i utbygging av vindkraftverk etter 2015</a:t>
            </a:r>
          </a:p>
        </p:txBody>
      </p:sp>
      <p:graphicFrame>
        <p:nvGraphicFramePr>
          <p:cNvPr id="5" name="Chart 4">
            <a:extLst>
              <a:ext uri="{FF2B5EF4-FFF2-40B4-BE49-F238E27FC236}">
                <a16:creationId xmlns:a16="http://schemas.microsoft.com/office/drawing/2014/main" id="{6DA4D65E-B7A1-CDC7-2195-13574089126B}"/>
              </a:ext>
            </a:extLst>
          </p:cNvPr>
          <p:cNvGraphicFramePr/>
          <p:nvPr>
            <p:extLst>
              <p:ext uri="{D42A27DB-BD31-4B8C-83A1-F6EECF244321}">
                <p14:modId xmlns:p14="http://schemas.microsoft.com/office/powerpoint/2010/main" val="1126109577"/>
              </p:ext>
            </p:extLst>
          </p:nvPr>
        </p:nvGraphicFramePr>
        <p:xfrm>
          <a:off x="1229647" y="3736810"/>
          <a:ext cx="4603129" cy="126485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B0FF2E5-3C37-D8E1-654B-2D5531F04E0F}"/>
              </a:ext>
            </a:extLst>
          </p:cNvPr>
          <p:cNvSpPr txBox="1"/>
          <p:nvPr/>
        </p:nvSpPr>
        <p:spPr>
          <a:xfrm>
            <a:off x="1124543" y="4114775"/>
            <a:ext cx="1288596"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0338D"/>
                </a:solidFill>
                <a:effectLst/>
                <a:uLnTx/>
                <a:uFillTx/>
                <a:latin typeface="Arial"/>
                <a:ea typeface="+mn-ea"/>
                <a:cs typeface="+mn-cs"/>
              </a:rPr>
              <a:t>Installert kapasitet</a:t>
            </a:r>
          </a:p>
        </p:txBody>
      </p:sp>
      <p:sp>
        <p:nvSpPr>
          <p:cNvPr id="7" name="TextBox 6">
            <a:extLst>
              <a:ext uri="{FF2B5EF4-FFF2-40B4-BE49-F238E27FC236}">
                <a16:creationId xmlns:a16="http://schemas.microsoft.com/office/drawing/2014/main" id="{D7B23218-0871-30B9-8D9A-9000B6C16F9E}"/>
              </a:ext>
            </a:extLst>
          </p:cNvPr>
          <p:cNvSpPr txBox="1"/>
          <p:nvPr/>
        </p:nvSpPr>
        <p:spPr>
          <a:xfrm>
            <a:off x="1124543" y="3691438"/>
            <a:ext cx="1629358" cy="473976"/>
          </a:xfrm>
          <a:prstGeom prst="rect">
            <a:avLst/>
          </a:prstGeom>
          <a:noFill/>
        </p:spPr>
        <p:txBody>
          <a:bodyPr wrap="square" lIns="0" tIns="0" rIns="0" bIns="0"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nb-NO" sz="3600" b="0" i="0" u="none" strike="noStrike" kern="1200" cap="none" spc="0" normalizeH="0" baseline="0" noProof="0">
                <a:ln>
                  <a:noFill/>
                </a:ln>
                <a:solidFill>
                  <a:srgbClr val="00338D"/>
                </a:solidFill>
                <a:effectLst/>
                <a:uLnTx/>
                <a:uFillTx/>
                <a:latin typeface="KPMG Bold"/>
                <a:ea typeface="+mn-ea"/>
                <a:cs typeface="+mn-cs"/>
              </a:rPr>
              <a:t>5,1</a:t>
            </a:r>
            <a:r>
              <a:rPr kumimoji="0" lang="nb-NO" sz="4400" b="0" i="0" u="none" strike="noStrike" kern="1200" cap="none" spc="0" normalizeH="0" baseline="0" noProof="0">
                <a:ln>
                  <a:noFill/>
                </a:ln>
                <a:solidFill>
                  <a:srgbClr val="00338D"/>
                </a:solidFill>
                <a:effectLst/>
                <a:uLnTx/>
                <a:uFillTx/>
                <a:latin typeface="KPMG Bold"/>
                <a:ea typeface="+mn-ea"/>
                <a:cs typeface="+mn-cs"/>
              </a:rPr>
              <a:t> </a:t>
            </a:r>
            <a:r>
              <a:rPr kumimoji="0" lang="nb-NO" sz="2000" b="0" i="0" u="none" strike="noStrike" kern="1200" cap="none" spc="0" normalizeH="0" baseline="0" noProof="0">
                <a:ln>
                  <a:noFill/>
                </a:ln>
                <a:solidFill>
                  <a:srgbClr val="00338D"/>
                </a:solidFill>
                <a:effectLst/>
                <a:uLnTx/>
                <a:uFillTx/>
                <a:latin typeface="KPMG Bold"/>
                <a:ea typeface="+mn-ea"/>
                <a:cs typeface="+mn-cs"/>
              </a:rPr>
              <a:t>GW</a:t>
            </a:r>
            <a:endParaRPr kumimoji="0" lang="nb-NO" sz="4400" b="0" i="0" u="none" strike="noStrike" kern="1200" cap="none" spc="0" normalizeH="0" baseline="0" noProof="0">
              <a:ln>
                <a:noFill/>
              </a:ln>
              <a:solidFill>
                <a:srgbClr val="00338D"/>
              </a:solidFill>
              <a:effectLst/>
              <a:uLnTx/>
              <a:uFillTx/>
              <a:latin typeface="KPMG Bold"/>
              <a:ea typeface="+mn-ea"/>
              <a:cs typeface="+mn-cs"/>
            </a:endParaRPr>
          </a:p>
        </p:txBody>
      </p:sp>
      <p:sp>
        <p:nvSpPr>
          <p:cNvPr id="12" name="Rectangle 11">
            <a:extLst>
              <a:ext uri="{FF2B5EF4-FFF2-40B4-BE49-F238E27FC236}">
                <a16:creationId xmlns:a16="http://schemas.microsoft.com/office/drawing/2014/main" id="{49ABCAC9-1F5C-9AA8-F155-BC7E2E6E54F6}"/>
              </a:ext>
            </a:extLst>
          </p:cNvPr>
          <p:cNvSpPr/>
          <p:nvPr/>
        </p:nvSpPr>
        <p:spPr>
          <a:xfrm>
            <a:off x="6188078" y="6036104"/>
            <a:ext cx="3729586" cy="205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600">
                <a:solidFill>
                  <a:schemeClr val="tx1"/>
                </a:solidFill>
              </a:rPr>
              <a:t>Noter: 1) https://www.nve.no/energi/analyser-og-statistikk/eierskap-i-norsk-vann-og-vindkraft. </a:t>
            </a:r>
          </a:p>
        </p:txBody>
      </p:sp>
    </p:spTree>
    <p:extLst>
      <p:ext uri="{BB962C8B-B14F-4D97-AF65-F5344CB8AC3E}">
        <p14:creationId xmlns:p14="http://schemas.microsoft.com/office/powerpoint/2010/main" val="478231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BDA6F7-AE3E-BF16-171D-6FB1F857A509}"/>
              </a:ext>
            </a:extLst>
          </p:cNvPr>
          <p:cNvSpPr>
            <a:spLocks noGrp="1"/>
          </p:cNvSpPr>
          <p:nvPr>
            <p:ph type="body" sz="quarter" idx="11"/>
          </p:nvPr>
        </p:nvSpPr>
        <p:spPr/>
        <p:txBody>
          <a:bodyPr/>
          <a:lstStyle/>
          <a:p>
            <a:r>
              <a:rPr lang="nb-NO" sz="900"/>
              <a:t>Prisutvikling med forenklet eksempel på overskuddsdeling ved PPA-kontrakt </a:t>
            </a:r>
          </a:p>
          <a:p>
            <a:endParaRPr lang="nb-NO" sz="900">
              <a:solidFill>
                <a:schemeClr val="tx2"/>
              </a:solidFill>
            </a:endParaRPr>
          </a:p>
          <a:p>
            <a:endParaRPr lang="nb-NO" sz="900">
              <a:solidFill>
                <a:schemeClr val="tx2"/>
              </a:solidFill>
            </a:endParaRPr>
          </a:p>
          <a:p>
            <a:endParaRPr lang="nb-NO" sz="900">
              <a:solidFill>
                <a:schemeClr val="tx2"/>
              </a:solidFill>
            </a:endParaRPr>
          </a:p>
          <a:p>
            <a:endParaRPr lang="nb-NO" sz="900">
              <a:solidFill>
                <a:schemeClr val="tx2"/>
              </a:solidFill>
            </a:endParaRPr>
          </a:p>
          <a:p>
            <a:endParaRPr lang="nb-NO" sz="900">
              <a:solidFill>
                <a:schemeClr val="tx2"/>
              </a:solidFill>
            </a:endParaRPr>
          </a:p>
          <a:p>
            <a:endParaRPr lang="nb-NO" sz="900">
              <a:solidFill>
                <a:schemeClr val="tx2"/>
              </a:solidFill>
            </a:endParaRPr>
          </a:p>
          <a:p>
            <a:endParaRPr lang="nb-NO" sz="900">
              <a:solidFill>
                <a:schemeClr val="tx2"/>
              </a:solidFill>
            </a:endParaRPr>
          </a:p>
          <a:p>
            <a:endParaRPr lang="nb-NO" sz="900">
              <a:solidFill>
                <a:schemeClr val="tx2"/>
              </a:solidFill>
            </a:endParaRPr>
          </a:p>
          <a:p>
            <a:endParaRPr lang="nb-NO" sz="900" u="sng">
              <a:solidFill>
                <a:schemeClr val="tx2"/>
              </a:solidFill>
            </a:endParaRPr>
          </a:p>
          <a:p>
            <a:endParaRPr lang="nb-NO" sz="900" u="sng"/>
          </a:p>
        </p:txBody>
      </p:sp>
      <p:sp>
        <p:nvSpPr>
          <p:cNvPr id="10" name="Text Placeholder 9">
            <a:extLst>
              <a:ext uri="{FF2B5EF4-FFF2-40B4-BE49-F238E27FC236}">
                <a16:creationId xmlns:a16="http://schemas.microsoft.com/office/drawing/2014/main" id="{E62726EB-A81B-4516-4090-9E25862E8F34}"/>
              </a:ext>
            </a:extLst>
          </p:cNvPr>
          <p:cNvSpPr>
            <a:spLocks noGrp="1"/>
          </p:cNvSpPr>
          <p:nvPr>
            <p:ph type="body" sz="quarter" idx="12"/>
          </p:nvPr>
        </p:nvSpPr>
        <p:spPr/>
        <p:txBody>
          <a:bodyPr/>
          <a:lstStyle/>
          <a:p>
            <a:r>
              <a:rPr lang="nb-NO" sz="900"/>
              <a:t>Fastprisavtaler - PPA</a:t>
            </a:r>
          </a:p>
          <a:p>
            <a:pPr algn="just"/>
            <a:r>
              <a:rPr lang="nb-NO" sz="900" b="0">
                <a:solidFill>
                  <a:schemeClr val="tx1"/>
                </a:solidFill>
              </a:rPr>
              <a:t>Grafen til venstre viser et forenklet eksempel på overskuddsdeling mellom vindpark og avtaker (kraftkjøper) under PPA-kontrakt i perioden 2020 til 2024. Det er lagt til grunn en gjennomsnittlig PPA-pris på 30 øre/kWh (grønn stiplet linje) som er i tråd med KPMG sine observasjoner. </a:t>
            </a:r>
            <a:r>
              <a:rPr lang="nb-NO" sz="900" b="0" err="1">
                <a:solidFill>
                  <a:schemeClr val="tx1"/>
                </a:solidFill>
              </a:rPr>
              <a:t>Spotprisen</a:t>
            </a:r>
            <a:r>
              <a:rPr lang="nb-NO" sz="900" b="0">
                <a:solidFill>
                  <a:schemeClr val="tx1"/>
                </a:solidFill>
              </a:rPr>
              <a:t> er faktisk spotpris for prisområde NO1 (blå linje). Når </a:t>
            </a:r>
            <a:r>
              <a:rPr lang="nb-NO" sz="900" b="0" err="1">
                <a:solidFill>
                  <a:schemeClr val="tx1"/>
                </a:solidFill>
              </a:rPr>
              <a:t>spotprisen</a:t>
            </a:r>
            <a:r>
              <a:rPr lang="nb-NO" sz="900" b="0">
                <a:solidFill>
                  <a:schemeClr val="tx1"/>
                </a:solidFill>
              </a:rPr>
              <a:t> er over PPA-prisen drar avtakeren fordel av PPA-en ettersom  de kan kjøpe kraften til en lavere kostnad enn gjeldende markedspris. </a:t>
            </a:r>
          </a:p>
          <a:p>
            <a:pPr algn="just"/>
            <a:r>
              <a:rPr lang="nb-NO" sz="900" b="0">
                <a:solidFill>
                  <a:schemeClr val="tx1"/>
                </a:solidFill>
              </a:rPr>
              <a:t>I 2022 og 2023 var det til tider svært høye </a:t>
            </a:r>
            <a:r>
              <a:rPr lang="nb-NO" sz="900" b="0" err="1">
                <a:solidFill>
                  <a:schemeClr val="tx1"/>
                </a:solidFill>
              </a:rPr>
              <a:t>spotpriser</a:t>
            </a:r>
            <a:r>
              <a:rPr lang="nb-NO" sz="900" b="0">
                <a:solidFill>
                  <a:schemeClr val="tx1"/>
                </a:solidFill>
              </a:rPr>
              <a:t>, som har ført til at vindparker med PPA-kontrakter har overført store deler av verdiene fra vindkraftproduksjonen til avtakere. For avtakerne representerer en PPA en sikring mot høye kraftpriser. Dette gir seg utslag i prisen disse tar for sine produkter, og kommer til syvende og sist konsumenter og forbrukere til gode.</a:t>
            </a:r>
          </a:p>
          <a:p>
            <a:pPr algn="just"/>
            <a:r>
              <a:rPr lang="nb-NO" sz="900" b="0">
                <a:solidFill>
                  <a:schemeClr val="tx1"/>
                </a:solidFill>
              </a:rPr>
              <a:t>I gjennomsnitt er ca. 55 % av all norsk vindkraftproduksjon sikret ved bruk av PPA-kontrakter.</a:t>
            </a:r>
          </a:p>
          <a:p>
            <a:pPr algn="just"/>
            <a:r>
              <a:rPr lang="nb-NO" sz="900" b="0">
                <a:solidFill>
                  <a:schemeClr val="tx1"/>
                </a:solidFill>
              </a:rPr>
              <a:t>De største aktørene på avtakersiden i PPA-avtalene er:</a:t>
            </a:r>
          </a:p>
          <a:p>
            <a:pPr algn="just"/>
            <a:endParaRPr lang="nb-NO" sz="900" b="0">
              <a:solidFill>
                <a:schemeClr val="tx1"/>
              </a:solidFill>
            </a:endParaRPr>
          </a:p>
        </p:txBody>
      </p:sp>
      <p:sp>
        <p:nvSpPr>
          <p:cNvPr id="4" name="Title 3">
            <a:extLst>
              <a:ext uri="{FF2B5EF4-FFF2-40B4-BE49-F238E27FC236}">
                <a16:creationId xmlns:a16="http://schemas.microsoft.com/office/drawing/2014/main" id="{B1E6F39E-4359-36C9-8AAB-30190E0EA1F2}"/>
              </a:ext>
            </a:extLst>
          </p:cNvPr>
          <p:cNvSpPr>
            <a:spLocks noGrp="1"/>
          </p:cNvSpPr>
          <p:nvPr>
            <p:ph type="title"/>
          </p:nvPr>
        </p:nvSpPr>
        <p:spPr/>
        <p:txBody>
          <a:bodyPr/>
          <a:lstStyle/>
          <a:p>
            <a:r>
              <a:rPr lang="nb-NO" sz="3600"/>
              <a:t>Betydningen av PPA for norsk vindkraft</a:t>
            </a:r>
            <a:endParaRPr lang="nb-NO" sz="3600">
              <a:solidFill>
                <a:schemeClr val="tx2"/>
              </a:solidFill>
            </a:endParaRPr>
          </a:p>
        </p:txBody>
      </p:sp>
      <p:sp>
        <p:nvSpPr>
          <p:cNvPr id="21" name="Rectangle 20">
            <a:extLst>
              <a:ext uri="{FF2B5EF4-FFF2-40B4-BE49-F238E27FC236}">
                <a16:creationId xmlns:a16="http://schemas.microsoft.com/office/drawing/2014/main" id="{CFB7F1D3-B0B5-7D20-777C-C54552EC5797}"/>
              </a:ext>
            </a:extLst>
          </p:cNvPr>
          <p:cNvSpPr/>
          <p:nvPr/>
        </p:nvSpPr>
        <p:spPr>
          <a:xfrm>
            <a:off x="1718939" y="1657572"/>
            <a:ext cx="169932" cy="36000"/>
          </a:xfrm>
          <a:prstGeom prst="rect">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22" name="Rectangle 21">
            <a:extLst>
              <a:ext uri="{FF2B5EF4-FFF2-40B4-BE49-F238E27FC236}">
                <a16:creationId xmlns:a16="http://schemas.microsoft.com/office/drawing/2014/main" id="{53DF916A-751B-1794-B76B-71CB613D3DA6}"/>
              </a:ext>
            </a:extLst>
          </p:cNvPr>
          <p:cNvSpPr/>
          <p:nvPr/>
        </p:nvSpPr>
        <p:spPr>
          <a:xfrm>
            <a:off x="1718938" y="1777671"/>
            <a:ext cx="169932" cy="36000"/>
          </a:xfrm>
          <a:prstGeom prst="rect">
            <a:avLst/>
          </a:prstGeom>
          <a:solidFill>
            <a:schemeClr val="accent4">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sp>
        <p:nvSpPr>
          <p:cNvPr id="23" name="Rectangle 22">
            <a:extLst>
              <a:ext uri="{FF2B5EF4-FFF2-40B4-BE49-F238E27FC236}">
                <a16:creationId xmlns:a16="http://schemas.microsoft.com/office/drawing/2014/main" id="{08CEA5E9-060E-1F64-1901-6625DD44BE97}"/>
              </a:ext>
            </a:extLst>
          </p:cNvPr>
          <p:cNvSpPr/>
          <p:nvPr/>
        </p:nvSpPr>
        <p:spPr>
          <a:xfrm>
            <a:off x="1880779" y="1609021"/>
            <a:ext cx="1383738" cy="121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a:solidFill>
                  <a:schemeClr val="tx1"/>
                </a:solidFill>
              </a:rPr>
              <a:t>Ekstra profitt - Vindpark</a:t>
            </a:r>
          </a:p>
        </p:txBody>
      </p:sp>
      <p:sp>
        <p:nvSpPr>
          <p:cNvPr id="24" name="Rectangle 23">
            <a:extLst>
              <a:ext uri="{FF2B5EF4-FFF2-40B4-BE49-F238E27FC236}">
                <a16:creationId xmlns:a16="http://schemas.microsoft.com/office/drawing/2014/main" id="{BBE31E37-CF07-949E-7F24-4612472AA3B1}"/>
              </a:ext>
            </a:extLst>
          </p:cNvPr>
          <p:cNvSpPr/>
          <p:nvPr/>
        </p:nvSpPr>
        <p:spPr>
          <a:xfrm>
            <a:off x="1880779" y="1730401"/>
            <a:ext cx="1529394" cy="121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a:solidFill>
                  <a:schemeClr val="tx1"/>
                </a:solidFill>
              </a:rPr>
              <a:t>Profitt – Avtaker </a:t>
            </a:r>
          </a:p>
        </p:txBody>
      </p:sp>
      <p:cxnSp>
        <p:nvCxnSpPr>
          <p:cNvPr id="25" name="Straight Connector 24">
            <a:extLst>
              <a:ext uri="{FF2B5EF4-FFF2-40B4-BE49-F238E27FC236}">
                <a16:creationId xmlns:a16="http://schemas.microsoft.com/office/drawing/2014/main" id="{00D3ED5F-B703-639F-A772-D5035C0C8BA1}"/>
              </a:ext>
            </a:extLst>
          </p:cNvPr>
          <p:cNvCxnSpPr>
            <a:cxnSpLocks/>
          </p:cNvCxnSpPr>
          <p:nvPr/>
        </p:nvCxnSpPr>
        <p:spPr>
          <a:xfrm>
            <a:off x="1710846" y="1924609"/>
            <a:ext cx="178024" cy="0"/>
          </a:xfrm>
          <a:prstGeom prst="line">
            <a:avLst/>
          </a:prstGeom>
          <a:ln w="28575">
            <a:solidFill>
              <a:srgbClr val="00C0AE"/>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EA36513-E6F1-2ED3-7B18-88AB45F00984}"/>
              </a:ext>
            </a:extLst>
          </p:cNvPr>
          <p:cNvSpPr/>
          <p:nvPr/>
        </p:nvSpPr>
        <p:spPr>
          <a:xfrm>
            <a:off x="1880778" y="1873493"/>
            <a:ext cx="1556503" cy="99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a:solidFill>
                  <a:schemeClr val="tx1"/>
                </a:solidFill>
              </a:rPr>
              <a:t>PPA pris (30 øre /KWh)</a:t>
            </a:r>
          </a:p>
        </p:txBody>
      </p:sp>
      <p:sp>
        <p:nvSpPr>
          <p:cNvPr id="28" name="Rectangle 27">
            <a:extLst>
              <a:ext uri="{FF2B5EF4-FFF2-40B4-BE49-F238E27FC236}">
                <a16:creationId xmlns:a16="http://schemas.microsoft.com/office/drawing/2014/main" id="{F68CD768-34AB-EE9C-3ACC-387725AEE236}"/>
              </a:ext>
            </a:extLst>
          </p:cNvPr>
          <p:cNvSpPr/>
          <p:nvPr/>
        </p:nvSpPr>
        <p:spPr>
          <a:xfrm>
            <a:off x="1448474" y="2642081"/>
            <a:ext cx="178025" cy="220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nb-NO" sz="1500" err="1">
              <a:solidFill>
                <a:schemeClr val="bg1"/>
              </a:solidFill>
            </a:endParaRPr>
          </a:p>
        </p:txBody>
      </p:sp>
      <p:pic>
        <p:nvPicPr>
          <p:cNvPr id="35" name="Picture 34">
            <a:extLst>
              <a:ext uri="{FF2B5EF4-FFF2-40B4-BE49-F238E27FC236}">
                <a16:creationId xmlns:a16="http://schemas.microsoft.com/office/drawing/2014/main" id="{416635CE-9AB3-44E8-E5F4-8F7925F94D0F}"/>
              </a:ext>
            </a:extLst>
          </p:cNvPr>
          <p:cNvPicPr>
            <a:picLocks noChangeAspect="1"/>
          </p:cNvPicPr>
          <p:nvPr>
            <p:custDataLst>
              <p:tags r:id="rId3"/>
            </p:custDataLst>
          </p:nvPr>
        </p:nvPicPr>
        <p:blipFill>
          <a:blip r:embed="rId6"/>
          <a:stretch>
            <a:fillRect/>
          </a:stretch>
        </p:blipFill>
        <p:spPr>
          <a:xfrm>
            <a:off x="995363" y="3095164"/>
            <a:ext cx="5003800" cy="2034127"/>
          </a:xfrm>
          <a:prstGeom prst="rect">
            <a:avLst/>
          </a:prstGeom>
        </p:spPr>
      </p:pic>
      <p:pic>
        <p:nvPicPr>
          <p:cNvPr id="19" name="Picture 18">
            <a:extLst>
              <a:ext uri="{FF2B5EF4-FFF2-40B4-BE49-F238E27FC236}">
                <a16:creationId xmlns:a16="http://schemas.microsoft.com/office/drawing/2014/main" id="{FD1EF86B-3D95-4639-CFCB-1AC40E240A93}"/>
              </a:ext>
            </a:extLst>
          </p:cNvPr>
          <p:cNvPicPr>
            <a:picLocks noChangeAspect="1"/>
          </p:cNvPicPr>
          <p:nvPr>
            <p:custDataLst>
              <p:tags r:id="rId4"/>
            </p:custDataLst>
          </p:nvPr>
        </p:nvPicPr>
        <p:blipFill>
          <a:blip r:embed="rId7"/>
          <a:stretch>
            <a:fillRect/>
          </a:stretch>
        </p:blipFill>
        <p:spPr>
          <a:xfrm>
            <a:off x="995363" y="1521740"/>
            <a:ext cx="5003800" cy="2035031"/>
          </a:xfrm>
          <a:prstGeom prst="rect">
            <a:avLst/>
          </a:prstGeom>
        </p:spPr>
      </p:pic>
      <p:cxnSp>
        <p:nvCxnSpPr>
          <p:cNvPr id="20" name="Straight Connector 19">
            <a:extLst>
              <a:ext uri="{FF2B5EF4-FFF2-40B4-BE49-F238E27FC236}">
                <a16:creationId xmlns:a16="http://schemas.microsoft.com/office/drawing/2014/main" id="{8B53A470-489F-80FD-B390-B5C8390417AF}"/>
              </a:ext>
            </a:extLst>
          </p:cNvPr>
          <p:cNvCxnSpPr>
            <a:cxnSpLocks/>
          </p:cNvCxnSpPr>
          <p:nvPr/>
        </p:nvCxnSpPr>
        <p:spPr>
          <a:xfrm>
            <a:off x="1718938" y="2059979"/>
            <a:ext cx="178024" cy="0"/>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A1CC0AD6-0CDE-5BC7-9641-6B714BF4C6FF}"/>
              </a:ext>
            </a:extLst>
          </p:cNvPr>
          <p:cNvSpPr/>
          <p:nvPr/>
        </p:nvSpPr>
        <p:spPr>
          <a:xfrm>
            <a:off x="1888870" y="2008863"/>
            <a:ext cx="1556503" cy="99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700">
                <a:solidFill>
                  <a:schemeClr val="tx1"/>
                </a:solidFill>
              </a:rPr>
              <a:t>Spot pris (NO1)</a:t>
            </a:r>
          </a:p>
        </p:txBody>
      </p:sp>
      <p:pic>
        <p:nvPicPr>
          <p:cNvPr id="2" name="Picture 1">
            <a:extLst>
              <a:ext uri="{FF2B5EF4-FFF2-40B4-BE49-F238E27FC236}">
                <a16:creationId xmlns:a16="http://schemas.microsoft.com/office/drawing/2014/main" id="{825EA4C7-7C40-05B2-CDED-919D32795224}"/>
              </a:ext>
            </a:extLst>
          </p:cNvPr>
          <p:cNvPicPr>
            <a:picLocks noChangeAspect="1"/>
          </p:cNvPicPr>
          <p:nvPr/>
        </p:nvPicPr>
        <p:blipFill>
          <a:blip r:embed="rId8"/>
          <a:stretch>
            <a:fillRect/>
          </a:stretch>
        </p:blipFill>
        <p:spPr>
          <a:xfrm>
            <a:off x="7321970" y="3635642"/>
            <a:ext cx="2182557" cy="1493649"/>
          </a:xfrm>
          <a:prstGeom prst="rect">
            <a:avLst/>
          </a:prstGeom>
        </p:spPr>
      </p:pic>
    </p:spTree>
    <p:custDataLst>
      <p:custData r:id="rId1"/>
      <p:custData r:id="rId2"/>
    </p:custDataLst>
    <p:extLst>
      <p:ext uri="{BB962C8B-B14F-4D97-AF65-F5344CB8AC3E}">
        <p14:creationId xmlns:p14="http://schemas.microsoft.com/office/powerpoint/2010/main" val="753723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5B8DAA-F015-17D4-093B-55CCD3A62626}"/>
              </a:ext>
            </a:extLst>
          </p:cNvPr>
          <p:cNvSpPr>
            <a:spLocks noGrp="1"/>
          </p:cNvSpPr>
          <p:nvPr>
            <p:ph type="body" sz="quarter" idx="11"/>
          </p:nvPr>
        </p:nvSpPr>
        <p:spPr>
          <a:xfrm>
            <a:off x="995363" y="1330325"/>
            <a:ext cx="5003800" cy="4936468"/>
          </a:xfrm>
        </p:spPr>
        <p:txBody>
          <a:bodyPr/>
          <a:lstStyle/>
          <a:p>
            <a:pPr algn="just"/>
            <a:r>
              <a:rPr lang="nb-NO" sz="900"/>
              <a:t>Endring i skattemessige avskrivingsregler fra 2015: Lineær avskriving over 5 år</a:t>
            </a:r>
          </a:p>
          <a:p>
            <a:pPr algn="just"/>
            <a:r>
              <a:rPr lang="nb-NO" sz="900" b="0">
                <a:solidFill>
                  <a:schemeClr val="tx1"/>
                </a:solidFill>
              </a:rPr>
              <a:t>Driftsmidler i vindkraftverk ble tidligere avskrevet skattemessig  i tråd med de ordinære avskrivningsreglene basert på saldoprinsippet. Fra 19. juni 2015 ble det innført særlige avskrivningsregler for vindkraft med lineære avskrivninger med 20% over en femårsperiode. Disse raskere avskrivningene utgjør en fordel for eiere av vindkraftverk idet nåverdien av skattefradragene øker. De gunstige avskrivningsreglene gjaldt for driftsmidler ervervet fra 19. juni 2015 og frem til 31. desember 2021. </a:t>
            </a:r>
          </a:p>
          <a:p>
            <a:pPr algn="just"/>
            <a:r>
              <a:rPr lang="nb-NO" sz="900" b="0">
                <a:solidFill>
                  <a:schemeClr val="tx1"/>
                </a:solidFill>
              </a:rPr>
              <a:t>Lovendringen innebar at norske avskrivningsregler for vindkraftverk ble tilnærmet lik de svenske reglene for avskrivninger. Regjeringen ønsket å harmonisere avskrivningsreglene med de svenske reglene for vindkraftanlegg for å sikre at avskrivningsreglene i begge land ikke lenger isolert sett påvirker hvor vindkraftutbyggingen skjer, enten i Norge eller Sverige. Før lovendringen var det en skjevhet i investeringer mellom Norge og Sverige, der de fleste investeringsbeslutningene gikk i favør av Sverige. Lave renteforventninger i Europa var også med på å gjøre stabil avkastning interessant for utenlandske investorer. For en norsk investor var imidlertid avkastningen fortsatt for lav til å være interessant.</a:t>
            </a:r>
          </a:p>
          <a:p>
            <a:pPr algn="just"/>
            <a:r>
              <a:rPr lang="nb-NO" sz="900" b="0">
                <a:solidFill>
                  <a:schemeClr val="tx1"/>
                </a:solidFill>
              </a:rPr>
              <a:t>De finansielle investorene har foretatt langsiktige investeringer i norsk vindsektor basert på en forventing om stabil avkastning og lav markedsrisiko. Driftsutgiftene er ofte låst i faste kontrakter og store deler av inntektene er sikret gjennom </a:t>
            </a:r>
            <a:r>
              <a:rPr lang="nb-NO" sz="900" b="0" err="1">
                <a:solidFill>
                  <a:schemeClr val="tx1"/>
                </a:solidFill>
              </a:rPr>
              <a:t>PPAer</a:t>
            </a:r>
            <a:r>
              <a:rPr lang="nb-NO" sz="900" b="0">
                <a:solidFill>
                  <a:schemeClr val="tx1"/>
                </a:solidFill>
              </a:rPr>
              <a:t>. Prisrisikoen er dermed betydelig redusert, med moderat avkastning som resultat.</a:t>
            </a:r>
          </a:p>
          <a:p>
            <a:pPr algn="just"/>
            <a:r>
              <a:rPr lang="nb-NO" sz="900" b="0">
                <a:solidFill>
                  <a:schemeClr val="tx1"/>
                </a:solidFill>
              </a:rPr>
              <a:t>Høyere skattemessige avskrivninger medfører også et lavere skattemessig resultat de fem første årene av levetiden sammenlignet med de ordinære avskrivningsreglene. Dette vil imidlertid jevne seg ut over vindparkens levetid. </a:t>
            </a:r>
            <a:r>
              <a:rPr lang="nb-NO" sz="900" b="0">
                <a:solidFill>
                  <a:schemeClr val="tx1"/>
                </a:solidFill>
                <a:highlight>
                  <a:srgbClr val="FFFFFF"/>
                </a:highlight>
              </a:rPr>
              <a:t>Høyere skattemessige avskrivninger vil kunne føre til skattemessig underskudd som kan fremføres mot skattemessige overskudd senere år. Dette medfører i praksis at det vil ta flere år før vindparkene kommer i betalbar skatt posisjon. Der vindparkene eies gjennom selskap med deltakerfastsetting (ANS/DA) vil underskuddene i stedet kunne motregnes eventuelle overskudd i eiernes øvrige virksomhet. </a:t>
            </a:r>
          </a:p>
          <a:p>
            <a:pPr algn="just"/>
            <a:r>
              <a:rPr lang="nb-NO" sz="900" b="0">
                <a:solidFill>
                  <a:schemeClr val="tx1"/>
                </a:solidFill>
              </a:rPr>
              <a:t>Regnskapsmessig avskrives anleggsdeler i vindkraft normalt lineært over en lengre tidsperiode, typisk over konsesjonens levetid (25 – 30 år). Også sammenliknet med regnskapsmessig resultat medfører de raskere skattemessige avskrivningsreglene en tidfestingsforskjell. De raskere skattemessige avskrivningene vil medføre et lavere skattemessig resultat også sammenliknet med regnskapsmessig resultat. Dette vil kunne medføre at en vindpark regnskapsmessig kan ha overskudd, mens det er underskudd skattemessig. Dette vil igjen muliggjøre en utdeling av utbytte selv om vindparken ikke har vært i posisjon til å betale skatt.</a:t>
            </a:r>
          </a:p>
        </p:txBody>
      </p:sp>
      <p:sp>
        <p:nvSpPr>
          <p:cNvPr id="4" name="Title 3">
            <a:extLst>
              <a:ext uri="{FF2B5EF4-FFF2-40B4-BE49-F238E27FC236}">
                <a16:creationId xmlns:a16="http://schemas.microsoft.com/office/drawing/2014/main" id="{414FF9F8-A9D8-1638-A2EC-6F6AAFA1B992}"/>
              </a:ext>
            </a:extLst>
          </p:cNvPr>
          <p:cNvSpPr>
            <a:spLocks noGrp="1"/>
          </p:cNvSpPr>
          <p:nvPr>
            <p:ph type="title"/>
          </p:nvPr>
        </p:nvSpPr>
        <p:spPr/>
        <p:txBody>
          <a:bodyPr/>
          <a:lstStyle/>
          <a:p>
            <a:r>
              <a:rPr lang="nb-NO">
                <a:highlight>
                  <a:srgbClr val="FFFFFF"/>
                </a:highlight>
              </a:rPr>
              <a:t>Skattemessige avskrivningsregler for vindkraft</a:t>
            </a:r>
          </a:p>
        </p:txBody>
      </p:sp>
      <p:pic>
        <p:nvPicPr>
          <p:cNvPr id="6" name="Picture 5">
            <a:extLst>
              <a:ext uri="{FF2B5EF4-FFF2-40B4-BE49-F238E27FC236}">
                <a16:creationId xmlns:a16="http://schemas.microsoft.com/office/drawing/2014/main" id="{89D7970D-81FA-4454-4E5A-7B1DD8268B54}"/>
              </a:ext>
            </a:extLst>
          </p:cNvPr>
          <p:cNvPicPr>
            <a:picLocks noChangeAspect="1"/>
          </p:cNvPicPr>
          <p:nvPr/>
        </p:nvPicPr>
        <p:blipFill>
          <a:blip r:embed="rId3"/>
          <a:stretch>
            <a:fillRect/>
          </a:stretch>
        </p:blipFill>
        <p:spPr>
          <a:xfrm>
            <a:off x="6270815" y="3013848"/>
            <a:ext cx="3672969" cy="2893133"/>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1EC01084-FC06-B169-DF0F-486AB64B8984}"/>
              </a:ext>
            </a:extLst>
          </p:cNvPr>
          <p:cNvSpPr txBox="1"/>
          <p:nvPr/>
        </p:nvSpPr>
        <p:spPr>
          <a:xfrm>
            <a:off x="7139518" y="2605287"/>
            <a:ext cx="3950009" cy="408561"/>
          </a:xfrm>
          <a:prstGeom prst="rect">
            <a:avLst/>
          </a:prstGeom>
        </p:spPr>
        <p:txBody>
          <a:bodyPr vert="horz" wrap="square" lIns="0" tIns="0" rIns="0" bIns="0" rtlCol="0" anchor="t" anchorCtr="0">
            <a:noAutofit/>
          </a:bodyPr>
          <a:lstStyle/>
          <a:p>
            <a:pPr algn="l">
              <a:spcAft>
                <a:spcPts val="600"/>
              </a:spcAft>
            </a:pPr>
            <a:endParaRPr lang="nb-NO" sz="900"/>
          </a:p>
        </p:txBody>
      </p:sp>
      <p:sp>
        <p:nvSpPr>
          <p:cNvPr id="14" name="Text Placeholder 2">
            <a:extLst>
              <a:ext uri="{FF2B5EF4-FFF2-40B4-BE49-F238E27FC236}">
                <a16:creationId xmlns:a16="http://schemas.microsoft.com/office/drawing/2014/main" id="{769F0FA3-1B01-A0BC-8CD2-3EA752614E24}"/>
              </a:ext>
            </a:extLst>
          </p:cNvPr>
          <p:cNvSpPr>
            <a:spLocks noGrp="1"/>
          </p:cNvSpPr>
          <p:nvPr>
            <p:ph type="body" sz="quarter" idx="12"/>
          </p:nvPr>
        </p:nvSpPr>
        <p:spPr>
          <a:xfrm>
            <a:off x="6188078" y="1330325"/>
            <a:ext cx="5011736" cy="4546600"/>
          </a:xfrm>
        </p:spPr>
        <p:txBody>
          <a:bodyPr/>
          <a:lstStyle/>
          <a:p>
            <a:pPr algn="just">
              <a:spcAft>
                <a:spcPts val="600"/>
              </a:spcAft>
            </a:pPr>
            <a:endParaRPr lang="nb-NO" sz="900" b="0">
              <a:solidFill>
                <a:schemeClr val="tx1"/>
              </a:solidFill>
            </a:endParaRPr>
          </a:p>
          <a:p>
            <a:pPr algn="just">
              <a:spcAft>
                <a:spcPts val="600"/>
              </a:spcAft>
            </a:pPr>
            <a:r>
              <a:rPr lang="nb-NO" sz="900" b="0">
                <a:solidFill>
                  <a:schemeClr val="tx1"/>
                </a:solidFill>
              </a:rPr>
              <a:t>Vi erfarer at det som følge av forskjellen i avskrivningsprofil er betydelige forskjeller mellom regnskapsmessig og skattemessig resultat, hvilket for øvrig er i tråd med lovgivers intensjon. I årene etter at vindparken er ferdig avskrevet skattemessig vil imidlertid de skattemessige resultatet overstige det regnskapsmessige idet vindparken fortsatt er gjenstand for regnskapsmessige avskrivinger. Dette vil medføre en høyere effektiv skattesats, og betalbar skatt disse årene. </a:t>
            </a:r>
          </a:p>
          <a:p>
            <a:pPr algn="just">
              <a:spcAft>
                <a:spcPts val="600"/>
              </a:spcAft>
            </a:pPr>
            <a:r>
              <a:rPr lang="nb-NO" sz="900" b="1">
                <a:solidFill>
                  <a:schemeClr val="accent1"/>
                </a:solidFill>
              </a:rPr>
              <a:t>Avskrivningsprofil for vindkraftverk med lineære avskrivingsregler</a:t>
            </a:r>
          </a:p>
          <a:p>
            <a:pPr algn="just"/>
            <a:r>
              <a:rPr lang="nb-NO" sz="900" b="0">
                <a:solidFill>
                  <a:schemeClr val="tx1"/>
                </a:solidFill>
              </a:rPr>
              <a:t>Finansdepartementet presenterte i sitt høringsnotat</a:t>
            </a:r>
            <a:r>
              <a:rPr lang="nb-NO" sz="900" baseline="30000">
                <a:solidFill>
                  <a:schemeClr val="tx1"/>
                </a:solidFill>
              </a:rPr>
              <a:t>2)</a:t>
            </a:r>
            <a:r>
              <a:rPr lang="nb-NO" sz="900" b="0">
                <a:solidFill>
                  <a:schemeClr val="tx1"/>
                </a:solidFill>
              </a:rPr>
              <a:t>  16. februar 2015 en avskrivningsprofil som illustrerte forslaget om gunstigere avskrivingsregler. I figuren under synliggjør departementet effekten av de nye reglene sammenlignet med ordinære saldoavskrivninger.</a:t>
            </a:r>
          </a:p>
          <a:p>
            <a:endParaRPr lang="nb-NO"/>
          </a:p>
        </p:txBody>
      </p:sp>
      <p:sp>
        <p:nvSpPr>
          <p:cNvPr id="15" name="Rectangle 14">
            <a:extLst>
              <a:ext uri="{FF2B5EF4-FFF2-40B4-BE49-F238E27FC236}">
                <a16:creationId xmlns:a16="http://schemas.microsoft.com/office/drawing/2014/main" id="{9A116C3D-582F-B875-9960-A2987B22F8E4}"/>
              </a:ext>
            </a:extLst>
          </p:cNvPr>
          <p:cNvSpPr/>
          <p:nvPr/>
        </p:nvSpPr>
        <p:spPr>
          <a:xfrm>
            <a:off x="6257836" y="5963151"/>
            <a:ext cx="4379496" cy="205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nb-NO" sz="600">
                <a:solidFill>
                  <a:schemeClr val="tx1"/>
                </a:solidFill>
              </a:rPr>
              <a:t>Noter: 2)  Høringsnotat fra Finansdepartementet 16. februar 2015. </a:t>
            </a:r>
          </a:p>
          <a:p>
            <a:pPr algn="l"/>
            <a:r>
              <a:rPr lang="nb-NO" sz="600">
                <a:solidFill>
                  <a:schemeClr val="tx1"/>
                </a:solidFill>
              </a:rPr>
              <a:t>https://www.regjeringen.no/no/dokumenter/horing--forslag-om-gunstigere-avskrivningsregler-for-vindkraftverk/id2396255/. </a:t>
            </a:r>
          </a:p>
        </p:txBody>
      </p:sp>
    </p:spTree>
    <p:extLst>
      <p:ext uri="{BB962C8B-B14F-4D97-AF65-F5344CB8AC3E}">
        <p14:creationId xmlns:p14="http://schemas.microsoft.com/office/powerpoint/2010/main" val="168745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USED" val="KPMGFONT"/>
  <p:tag name="CREATEDBY" val="Global PowerPoint Toolbar"/>
  <p:tag name="TOOLBARVERSION" val="5.30a"/>
  <p:tag name="TYPE" val="ScreenWide"/>
  <p:tag name="KEYWORD" val="SCREENWIDE"/>
  <p:tag name="TEMPLATEVERSION" val="28/10/2022 11:07:00"/>
  <p:tag name="SP_AGENDA" val="TOC TOCShowsSubsections Dividers SectionNumber SlideNumber"/>
</p:tagLst>
</file>

<file path=ppt/tags/tag10.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1.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DV_DRAFT" val="TRUE"/>
</p:tagLst>
</file>

<file path=ppt/tags/tag30.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31.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3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33.xml><?xml version="1.0" encoding="utf-8"?>
<p:tagLst xmlns:a="http://schemas.openxmlformats.org/drawingml/2006/main" xmlns:r="http://schemas.openxmlformats.org/officeDocument/2006/relationships" xmlns:p="http://schemas.openxmlformats.org/presentationml/2006/main">
  <p:tag name="CONTAINEDIMAGEPATH" val="C:\Users\anejensen\AppData\Local\Templafy\AddIns\PowerPointVsto\8317aed5-19ed-4905-95d2-9479f552eff9.jpeg"/>
</p:tagLst>
</file>

<file path=ppt/tags/tag34.xml><?xml version="1.0" encoding="utf-8"?>
<p:tagLst xmlns:a="http://schemas.openxmlformats.org/drawingml/2006/main" xmlns:r="http://schemas.openxmlformats.org/officeDocument/2006/relationships" xmlns:p="http://schemas.openxmlformats.org/presentationml/2006/main">
  <p:tag name="LAST UPDATE DATE" val="483274164.340581"/>
  <p:tag name="IMPORTID" val="4179483222296.13756"/>
  <p:tag name="WBLAST" val="https://onedrive-global.kpmg.com/personal/felix_christensen_kpmg_no/Documents/Desktop/250411 - Vindkraft - Forenklet eksempel midlertidig forskjeller.xlsx"/>
  <p:tag name="USER NAME" val="fchristensen"/>
  <p:tag name="TYPE" val="2"/>
  <p:tag name="SOURCENAME" val="Chart 5"/>
  <p:tag name="SHEETID" val="Norsk kraftverk 2012"/>
  <p:tag name="PICTUREAPPEARANCE" val="xlPrinter"/>
  <p:tag name="NORESIZEONUPDATE" val="Fals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uwt5vonL.foQt4HKzWVb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m.rkJx5vVHtuRm16iJTrv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iJkT1fbOZbmsdtJonIjppg"/>
</p:tagLst>
</file>

<file path=ppt/tags/tag38.xml><?xml version="1.0" encoding="utf-8"?>
<p:tagLst xmlns:a="http://schemas.openxmlformats.org/drawingml/2006/main" xmlns:r="http://schemas.openxmlformats.org/officeDocument/2006/relationships" xmlns:p="http://schemas.openxmlformats.org/presentationml/2006/main">
  <p:tag name="LAST UPDATE DATE" val="483274232.55067"/>
  <p:tag name="IMPORTID" val="1253481832239.690183"/>
  <p:tag name="WBLAST" val="https://onedrive-global.kpmg.com/personal/felix_christensen_kpmg_no/Documents/Desktop/250331 - Oversikt over Norske vindkraftverk.xlsx"/>
  <p:tag name="USER NAME" val="fchristensen"/>
  <p:tag name="TYPE" val="2"/>
  <p:tag name="SOURCENAME" val="Chart 3"/>
  <p:tag name="SHEETID" val="Data per år"/>
  <p:tag name="PICTUREAPPEARANCE" val="xlPrinter"/>
  <p:tag name="NORESIZEONUPDATE" val="False"/>
</p:tagLst>
</file>

<file path=ppt/tags/tag39.xml><?xml version="1.0" encoding="utf-8"?>
<p:tagLst xmlns:a="http://schemas.openxmlformats.org/drawingml/2006/main" xmlns:r="http://schemas.openxmlformats.org/officeDocument/2006/relationships" xmlns:p="http://schemas.openxmlformats.org/presentationml/2006/main">
  <p:tag name="LAST UPDATE DATE" val="483275924.312554"/>
  <p:tag name="IMPORTID" val="1253481832239.690183"/>
  <p:tag name="WBLAST" val="https://onedrive-global.kpmg.com/personal/felix_christensen_kpmg_no/Documents/Desktop/250331 - Oversikt over Norske vindkraftverk.xlsx"/>
  <p:tag name="USER NAME" val="fchristensen"/>
  <p:tag name="TYPE" val="2"/>
  <p:tag name="SOURCENAME" val="Chart 2"/>
  <p:tag name="SHEETID" val="Data per år"/>
  <p:tag name="PICTUREAPPEARANCE" val="xlPrinter"/>
  <p:tag name="NORESIZEONUPDATE" val="False"/>
</p:tagLst>
</file>

<file path=ppt/tags/tag4.xml><?xml version="1.0" encoding="utf-8"?>
<p:tagLst xmlns:a="http://schemas.openxmlformats.org/drawingml/2006/main" xmlns:r="http://schemas.openxmlformats.org/officeDocument/2006/relationships" xmlns:p="http://schemas.openxmlformats.org/presentationml/2006/main">
  <p:tag name="ADV_DRAFT" val="TRUE"/>
</p:tagLst>
</file>

<file path=ppt/tags/tag40.xml><?xml version="1.0" encoding="utf-8"?>
<p:tagLst xmlns:a="http://schemas.openxmlformats.org/drawingml/2006/main" xmlns:r="http://schemas.openxmlformats.org/officeDocument/2006/relationships" xmlns:p="http://schemas.openxmlformats.org/presentationml/2006/main">
  <p:tag name="LAST UPDATE DATE" val="483276024.17531"/>
  <p:tag name="IMPORTID" val="1931481844690.393623"/>
  <p:tag name="WBLAST" val="https://onedrive-global.kpmg.com/personal/felix_christensen_kpmg_no/Documents/Desktop/250331 - Oversikt over Norske vindkraftverk.xlsx"/>
  <p:tag name="USER NAME" val="fchristensen"/>
  <p:tag name="TYPE" val="2"/>
  <p:tag name="SOURCENAME" val="Chart 2"/>
  <p:tag name="SHEETID" val="Bins 1"/>
  <p:tag name="PICTUREAPPEARANCE" val="xlPrinter"/>
  <p:tag name="NORESIZEONUPDATE" val="False"/>
</p:tagLst>
</file>

<file path=ppt/tags/tag41.xml><?xml version="1.0" encoding="utf-8"?>
<p:tagLst xmlns:a="http://schemas.openxmlformats.org/drawingml/2006/main" xmlns:r="http://schemas.openxmlformats.org/officeDocument/2006/relationships" xmlns:p="http://schemas.openxmlformats.org/presentationml/2006/main">
  <p:tag name="LAST UPDATE DATE" val="482004691.868788"/>
  <p:tag name="IMPORTID" val="2066408800133.818719"/>
  <p:tag name="WBLAST" val="C:\Users\fchristensen\Downloads\Wind farm vs Offtaker.xlsx"/>
  <p:tag name="USER NAME" val="fchristensen"/>
  <p:tag name="TYPE" val="2"/>
  <p:tag name="SOURCENAME" val="Chart1"/>
  <p:tag name="SHEETID" val="Sheet1"/>
  <p:tag name="PICTUREAPPEARANCE" val="xlPrinter"/>
  <p:tag name="NORESIZEONUPDATE" val="False"/>
</p:tagLst>
</file>

<file path=ppt/tags/tag42.xml><?xml version="1.0" encoding="utf-8"?>
<p:tagLst xmlns:a="http://schemas.openxmlformats.org/drawingml/2006/main" xmlns:r="http://schemas.openxmlformats.org/officeDocument/2006/relationships" xmlns:p="http://schemas.openxmlformats.org/presentationml/2006/main">
  <p:tag name="LAST UPDATE DATE" val="482004003.546217"/>
  <p:tag name="IMPORTID" val="5033408800212.698321"/>
  <p:tag name="WBLAST" val="C:\Users\fchristensen\Downloads\Wind farm vs Offtaker.xlsx"/>
  <p:tag name="USER NAME" val="fchristensen"/>
  <p:tag name="TYPE" val="2"/>
  <p:tag name="SOURCENAME" val="Chart1 (3)"/>
  <p:tag name="SHEETID" val="Sheet1"/>
  <p:tag name="PICTUREAPPEARANCE" val="xlPrinter"/>
  <p:tag name="NORESIZEONUPDATE" val="False"/>
</p:tagLst>
</file>

<file path=ppt/tags/tag43.xml><?xml version="1.0" encoding="utf-8"?>
<p:tagLst xmlns:a="http://schemas.openxmlformats.org/drawingml/2006/main" xmlns:r="http://schemas.openxmlformats.org/officeDocument/2006/relationships" xmlns:p="http://schemas.openxmlformats.org/presentationml/2006/main">
  <p:tag name="LAST UPDATE DATE" val="482008174.608836"/>
  <p:tag name="IMPORTID" val="1253481832239.690183"/>
  <p:tag name="WBLAST" val="https://onedrive-global.kpmg.com/personal/felix_christensen_kpmg_no/Documents/Desktop/250331 - Oversikt over Norske vindkraftverk.xlsx"/>
  <p:tag name="USER NAME" val="fchristensen"/>
  <p:tag name="TYPE" val="2"/>
  <p:tag name="SOURCENAME" val="Chart 2"/>
  <p:tag name="SHEETID" val="Data per år"/>
  <p:tag name="PICTUREAPPEARANCE" val="xlPrinter"/>
  <p:tag name="NORESIZEONUPDATE" val="False"/>
</p:tagLst>
</file>

<file path=ppt/tags/tag44.xml><?xml version="1.0" encoding="utf-8"?>
<p:tagLst xmlns:a="http://schemas.openxmlformats.org/drawingml/2006/main" xmlns:r="http://schemas.openxmlformats.org/officeDocument/2006/relationships" xmlns:p="http://schemas.openxmlformats.org/presentationml/2006/main">
  <p:tag name="LAST UPDATE DATE" val="482011135.803229"/>
  <p:tag name="IMPORTID" val="1253481832239.690183"/>
  <p:tag name="WBLAST" val="https://onedrive-global.kpmg.com/personal/felix_christensen_kpmg_no/Documents/Desktop/250331 - Oversikt over Norske vindkraftverk.xlsx"/>
  <p:tag name="USER NAME" val="fchristensen"/>
  <p:tag name="TYPE" val="2"/>
  <p:tag name="SOURCENAME" val="Chart 1"/>
  <p:tag name="SHEETID" val="Data per år (2)"/>
  <p:tag name="PICTUREAPPEARANCE" val="xlPrinter"/>
  <p:tag name="NORESIZEONUPDATE" val="False"/>
</p:tagLst>
</file>

<file path=ppt/tags/tag45.xml><?xml version="1.0" encoding="utf-8"?>
<p:tagLst xmlns:a="http://schemas.openxmlformats.org/drawingml/2006/main" xmlns:r="http://schemas.openxmlformats.org/officeDocument/2006/relationships" xmlns:p="http://schemas.openxmlformats.org/presentationml/2006/main">
  <p:tag name="LAST UPDATE DATE" val="483276013.238797"/>
  <p:tag name="IMPORTID" val="1931481844690.393623"/>
  <p:tag name="WBLAST" val="https://onedrive-global.kpmg.com/personal/felix_christensen_kpmg_no/Documents/Desktop/250331 - Oversikt over Norske vindkraftverk.xlsx"/>
  <p:tag name="USER NAME" val="fchristensen"/>
  <p:tag name="TYPE" val="2"/>
  <p:tag name="SOURCENAME" val="Chart 3"/>
  <p:tag name="SHEETID" val="Bins 1"/>
  <p:tag name="PICTUREAPPEARANCE" val="xlPrinter"/>
  <p:tag name="NORESIZEONUPDATE" val="False"/>
</p:tagLst>
</file>

<file path=ppt/tags/tag46.xml><?xml version="1.0" encoding="utf-8"?>
<p:tagLst xmlns:a="http://schemas.openxmlformats.org/drawingml/2006/main" xmlns:r="http://schemas.openxmlformats.org/officeDocument/2006/relationships" xmlns:p="http://schemas.openxmlformats.org/presentationml/2006/main">
  <p:tag name="LAST UPDATE DATE" val="483225829.268256"/>
  <p:tag name="IMPORTID" val="1865481841561.671533"/>
  <p:tag name="WBLAST" val="https://onedrive-global.kpmg.com/personal/felix_christensen_kpmg_no/Documents/Desktop/250331 - Oversikt over Norske vindkraftverk.xlsx"/>
  <p:tag name="USER NAME" val="fchristensen"/>
  <p:tag name="TYPE" val="2"/>
  <p:tag name="SOURCENAME" val="Chart 4"/>
  <p:tag name="SHEETID" val="Data per år"/>
  <p:tag name="PICTUREAPPEARANCE" val="xlPrinter"/>
  <p:tag name="NORESIZEONUPDATE" val="False"/>
</p:tagLst>
</file>

<file path=ppt/tags/tag47.xml><?xml version="1.0" encoding="utf-8"?>
<p:tagLst xmlns:a="http://schemas.openxmlformats.org/drawingml/2006/main" xmlns:r="http://schemas.openxmlformats.org/officeDocument/2006/relationships" xmlns:p="http://schemas.openxmlformats.org/presentationml/2006/main">
  <p:tag name="LAST UPDATE DATE" val="482061773.605118"/>
  <p:tag name="IMPORTID" val="7410482059547.653505"/>
  <p:tag name="WBLAST" val="https://onedrive-global.kpmg.com/personal/felix_christensen_kpmg_no/Documents/Desktop/250411 - Vindkraft - Forenklet eksempel midlertidig forskjeller.xlsx"/>
  <p:tag name="USER NAME" val="fchristensen"/>
  <p:tag name="TYPE" val="2"/>
  <p:tag name="SOURCENAME" val="Chart 1"/>
  <p:tag name="SHEETID" val="Sheet1"/>
  <p:tag name="PICTUREAPPEARANCE" val="xlPrinter"/>
  <p:tag name="NORESIZEONUPDATE" val="False"/>
</p:tagLst>
</file>

<file path=ppt/tags/tag48.xml><?xml version="1.0" encoding="utf-8"?>
<p:tagLst xmlns:a="http://schemas.openxmlformats.org/drawingml/2006/main" xmlns:r="http://schemas.openxmlformats.org/officeDocument/2006/relationships" xmlns:p="http://schemas.openxmlformats.org/presentationml/2006/main">
  <p:tag name="LAST UPDATE DATE" val="483222398.232964"/>
  <p:tag name="IMPORTID" val="4179483222296.13756"/>
  <p:tag name="WBLAST" val="https://onedrive-global.kpmg.com/personal/felix_christensen_kpmg_no/Documents/Desktop/250411 - Vindkraft - Forenklet eksempel midlertidig forskjeller.xlsx"/>
  <p:tag name="USER NAME" val="fchristensen"/>
  <p:tag name="TYPE" val="2"/>
  <p:tag name="SOURCENAME" val="Chart 3"/>
  <p:tag name="SHEETID" val="Norsk kraftverk 2012"/>
  <p:tag name="PICTUREAPPEARANCE" val="xlPrinter"/>
  <p:tag name="NORESIZEONUPDATE" val="False"/>
</p:tagLst>
</file>

<file path=ppt/tags/tag49.xml><?xml version="1.0" encoding="utf-8"?>
<p:tagLst xmlns:a="http://schemas.openxmlformats.org/drawingml/2006/main" xmlns:r="http://schemas.openxmlformats.org/officeDocument/2006/relationships" xmlns:p="http://schemas.openxmlformats.org/presentationml/2006/main">
  <p:tag name="LAST UPDATE DATE" val="483222422.478609"/>
  <p:tag name="IMPORTID" val="7218483222422.478609"/>
  <p:tag name="WBLAST" val="https://onedrive-global.kpmg.com/personal/felix_christensen_kpmg_no/Documents/Desktop/250411 - Vindkraft - Forenklet eksempel midlertidig forskjeller.xlsx"/>
  <p:tag name="USER NAME" val="fchristensen"/>
  <p:tag name="TYPE" val="2"/>
  <p:tag name="SOURCENAME" val="Chart 4"/>
  <p:tag name="SHEETID" val="Norsk kraftverk 2012"/>
  <p:tag name="PICTUREAPPEARANCE" val="xlPrinter"/>
  <p:tag name="NORESIZEONUPDATE" val="False"/>
</p:tagLst>
</file>

<file path=ppt/tags/tag5.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6.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7.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8.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wide screen" id="{3CEC919C-482C-46B7-B201-323F2B04602A}" vid="{E8F20E16-7DAC-46B5-BCCF-13D0977B4D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1a.xml>��< ? x m l   v e r s i o n = " 1 . 0 "   e n c o d i n g = " u t f - 1 6 " ? >  
 < p r o p e r t i e s   x m l n s = " h t t p : / / w w w . i m a n a g e . c o m / w o r k / x m l s c h e m a " >  
     < d o c u m e n t i d > L A W ! 9 0 4 2 2 5 8 . 1 < / d o c u m e n t i d >  
     < s e n d e r i d > T T H O R V A L D S E N < / s e n d e r i d >  
     < s e n d e r e m a i l > T R O N D . T H O R V A L D S E N @ K P M G . N O < / s e n d e r e m a i l >  
     < l a s t m o d i f i e d > 2 0 2 5 - 0 4 - 3 0 T 1 3 : 0 4 : 2 0 . 0 0 0 0 0 0 0 + 0 2 : 0 0 < / l a s t m o d i f i e d >  
     < d a t a b a s e > L A W < / d a t a b a s e >  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slideVersion":1,"isValidatorEnabled":false,"isLocked":false,"elementsMetadata":[],"slideId":"1147700552005844994","enableDocumentContentUpdater":false,"version":"2.0"}]]></TemplafySlideTemplateConfiguration>
</file>

<file path=customXml/item11.xml><?xml version="1.0" encoding="utf-8"?>
<?mso-contentType ?>
<FormTemplates xmlns="http://schemas.microsoft.com/sharepoint/v3/contenttype/forms">
  <Display>DocumentLibraryForm</Display>
  <Edit>DocumentLibraryForm</Edit>
  <New>DocumentLibraryForm</New>
</FormTemplates>
</file>

<file path=customXml/item12.xml><?xml version="1.0" encoding="utf-8"?>
<TemplafyTemplateConfiguration><![CDATA[{"elementsMetadata":[],"transformationConfigurations":[],"templateName":"Ny_KPMG_Widescreen_mal","templateDescription":"","enableDocumentContentUpdater":true,"version":"2.0"}]]></TemplafyTemplateConfiguration>
</file>

<file path=customXml/item13.xml><?xml version="1.0" encoding="utf-8"?>
<TemplafySlideFormConfiguration><![CDATA[{"formFields":[],"formDataEntries":[]}]]></TemplafySlideFormConfiguration>
</file>

<file path=customXml/item14.xml><?xml version="1.0" encoding="utf-8"?>
<TemplafySlideTemplateConfiguration><![CDATA[{"slideVersion":1,"isValidatorEnabled":false,"isLocked":false,"elementsMetadata":[],"slideId":"1147700552005844993","enableDocumentContentUpdater":false,"version":"2.0"}]]></TemplafySlideTemplateConfiguration>
</file>

<file path=customXml/item15.xml><?xml version="1.0" encoding="utf-8"?>
<TemplafySlideTemplateConfiguration><![CDATA[{"slideVersion":1,"isValidatorEnabled":false,"isLocked":false,"elementsMetadata":[],"slideId":"1147700552005844995","enableDocumentContentUpdater":false,"version":"2.0"}]]></TemplafySlideTemplateConfiguration>
</file>

<file path=customXml/item16.xml><?xml version="1.0" encoding="utf-8"?>
<TemplafyFormConfiguration><![CDATA[{"formFields":[],"formDataEntries":[]}]]></TemplafyForm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20.xml><?xml version="1.0" encoding="utf-8"?>
<ct:contentTypeSchema xmlns:ct="http://schemas.microsoft.com/office/2006/metadata/contentType" xmlns:ma="http://schemas.microsoft.com/office/2006/metadata/properties/metaAttributes" ct:_="" ma:_="" ma:contentTypeName="Document" ma:contentTypeID="0x010100510E31082E851A41B0E0312B1EF535C0" ma:contentTypeVersion="18" ma:contentTypeDescription="Create a new document." ma:contentTypeScope="" ma:versionID="c4c908b97e3bf5989b4b0de6bf355d23">
  <xsd:schema xmlns:xsd="http://www.w3.org/2001/XMLSchema" xmlns:xs="http://www.w3.org/2001/XMLSchema" xmlns:p="http://schemas.microsoft.com/office/2006/metadata/properties" xmlns:ns2="9bd70cba-f7a0-4a78-a870-52d2245fb4d6" xmlns:ns3="f87850f0-5ca8-4073-8cda-038fb2f38b3b" xmlns:ns4="4243d5be-521d-4052-81ca-f0f31ea6f2da" targetNamespace="http://schemas.microsoft.com/office/2006/metadata/properties" ma:root="true" ma:fieldsID="a1940c7f973d5a9e09ebfaf1ba9d68d7" ns2:_="" ns3:_="" ns4:_="">
    <xsd:import namespace="9bd70cba-f7a0-4a78-a870-52d2245fb4d6"/>
    <xsd:import namespace="f87850f0-5ca8-4073-8cda-038fb2f38b3b"/>
    <xsd:import namespace="4243d5be-521d-4052-81ca-f0f31ea6f2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d70cba-f7a0-4a78-a870-52d2245fb4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83d318-f35c-4577-94aa-4c8e836d27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7850f0-5ca8-4073-8cda-038fb2f38b3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43d5be-521d-4052-81ca-f0f31ea6f2d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87d8ea7-5f15-4d41-8caf-f842ba16834f}" ma:internalName="TaxCatchAll" ma:showField="CatchAllData" ma:web="f87850f0-5ca8-4073-8cda-038fb2f38b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1.xml><?xml version="1.0" encoding="utf-8"?>
<TemplafySlideTemplateConfiguration><![CDATA[{"slideVersion":1,"isValidatorEnabled":false,"isLocked":false,"elementsMetadata":[],"slideId":"1147700552005844994","enableDocumentContentUpdater":false,"version":"2.0"}]]></TemplafySlideTemplateConfiguration>
</file>

<file path=customXml/item22.xml><?xml version="1.0" encoding="utf-8"?>
<TemplafySlideFormConfiguration><![CDATA[{"formFields":[],"formDataEntries":[]}]]></TemplafySlideFormConfiguration>
</file>

<file path=customXml/item23.xml><?xml version="1.0" encoding="utf-8"?>
<TemplafySlideTemplateConfiguration><![CDATA[{"slideVersion":1,"isValidatorEnabled":false,"isLocked":false,"elementsMetadata":[],"slideId":"1147700552005844994","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1147700552005844994","enableDocumentContentUpdater":false,"version":"2.0"}]]></TemplafySlideTemplateConfiguration>
</file>

<file path=customXml/item6.xml><?xml version="1.0" encoding="utf-8"?>
<TemplafySlideTemplateConfiguration><![CDATA[{"slideVersion":6,"isValidatorEnabled":false,"isLocked":false,"elementsMetadata":[],"slideId":"638133598697223172","enableDocumentContentUpdater":false,"version":"2.0"}]]></TemplafySlideTemplateConfiguration>
</file>

<file path=customXml/item7.xml><?xml version="1.0" encoding="utf-8"?>
<TemplafySlideTemplateConfiguration><![CDATA[{"slideVersion":1,"isValidatorEnabled":false,"isLocked":false,"elementsMetadata":[],"slideId":"1147700552005844994","enableDocumentContentUpdater":false,"version":"2.0"}]]></TemplafySlideTemplateConfiguration>
</file>

<file path=customXml/item8.xml><?xml version="1.0" encoding="utf-8"?>
<p:properties xmlns:p="http://schemas.microsoft.com/office/2006/metadata/properties" xmlns:xsi="http://www.w3.org/2001/XMLSchema-instance" xmlns:pc="http://schemas.microsoft.com/office/infopath/2007/PartnerControls">
  <documentManagement>
    <lcf76f155ced4ddcb4097134ff3c332f xmlns="9bd70cba-f7a0-4a78-a870-52d2245fb4d6">
      <Terms xmlns="http://schemas.microsoft.com/office/infopath/2007/PartnerControls"/>
    </lcf76f155ced4ddcb4097134ff3c332f>
    <TaxCatchAll xmlns="4243d5be-521d-4052-81ca-f0f31ea6f2da" xsi:nil="true"/>
  </documentManagement>
</p:properties>
</file>

<file path=customXml/item9.xml><?xml version="1.0" encoding="utf-8"?>
<TemplafySlideTemplateConfiguration><![CDATA[{"slideVersion":6,"isValidatorEnabled":false,"isLocked":false,"elementsMetadata":[],"slideId":"638133598697223172","enableDocumentContentUpdater":false,"version":"2.0"}]]></TemplafySlideTemplateConfiguration>
</file>

<file path=customXml/itemProps1.xml><?xml version="1.0" encoding="utf-8"?>
<ds:datastoreItem xmlns:ds="http://schemas.openxmlformats.org/officeDocument/2006/customXml" ds:itemID="{C6294880-1AD3-447E-9CD1-2DA108095398}">
  <ds:schemaRefs/>
</ds:datastoreItem>
</file>

<file path=customXml/itemProps10.xml><?xml version="1.0" encoding="utf-8"?>
<ds:datastoreItem xmlns:ds="http://schemas.openxmlformats.org/officeDocument/2006/customXml" ds:itemID="{EAC38CCE-FB12-4CB1-843C-7170AEEEF0FE}">
  <ds:schemaRefs/>
</ds:datastoreItem>
</file>

<file path=customXml/itemProps11.xml><?xml version="1.0" encoding="utf-8"?>
<ds:datastoreItem xmlns:ds="http://schemas.openxmlformats.org/officeDocument/2006/customXml" ds:itemID="{BDEF92E3-FA79-4B72-BD6A-03827FB6BC01}">
  <ds:schemaRefs>
    <ds:schemaRef ds:uri="http://schemas.microsoft.com/sharepoint/v3/contenttype/forms"/>
  </ds:schemaRefs>
</ds:datastoreItem>
</file>

<file path=customXml/itemProps12.xml><?xml version="1.0" encoding="utf-8"?>
<ds:datastoreItem xmlns:ds="http://schemas.openxmlformats.org/officeDocument/2006/customXml" ds:itemID="{FBF36C80-589B-4CA7-B8C0-389F843A789D}">
  <ds:schemaRefs/>
</ds:datastoreItem>
</file>

<file path=customXml/itemProps13.xml><?xml version="1.0" encoding="utf-8"?>
<ds:datastoreItem xmlns:ds="http://schemas.openxmlformats.org/officeDocument/2006/customXml" ds:itemID="{477B3090-923A-487C-854D-9890A8CEB359}">
  <ds:schemaRefs/>
</ds:datastoreItem>
</file>

<file path=customXml/itemProps14.xml><?xml version="1.0" encoding="utf-8"?>
<ds:datastoreItem xmlns:ds="http://schemas.openxmlformats.org/officeDocument/2006/customXml" ds:itemID="{4318741A-D4B2-4C8D-AA2D-FEE9D3B5C32C}">
  <ds:schemaRefs/>
</ds:datastoreItem>
</file>

<file path=customXml/itemProps15.xml><?xml version="1.0" encoding="utf-8"?>
<ds:datastoreItem xmlns:ds="http://schemas.openxmlformats.org/officeDocument/2006/customXml" ds:itemID="{8D3C3289-F604-429F-AFB7-DD8D3F2BE9F3}">
  <ds:schemaRefs/>
</ds:datastoreItem>
</file>

<file path=customXml/itemProps16.xml><?xml version="1.0" encoding="utf-8"?>
<ds:datastoreItem xmlns:ds="http://schemas.openxmlformats.org/officeDocument/2006/customXml" ds:itemID="{AEFB36F0-A9F6-4171-A296-D863F9FEF85C}">
  <ds:schemaRefs/>
</ds:datastoreItem>
</file>

<file path=customXml/itemProps17.xml><?xml version="1.0" encoding="utf-8"?>
<ds:datastoreItem xmlns:ds="http://schemas.openxmlformats.org/officeDocument/2006/customXml" ds:itemID="{FBFE638E-DE30-40F5-A83E-BE38A879A68C}">
  <ds:schemaRefs/>
</ds:datastoreItem>
</file>

<file path=customXml/itemProps18.xml><?xml version="1.0" encoding="utf-8"?>
<ds:datastoreItem xmlns:ds="http://schemas.openxmlformats.org/officeDocument/2006/customXml" ds:itemID="{65737B3C-AAB4-497F-BFC0-968D009307F3}">
  <ds:schemaRefs/>
</ds:datastoreItem>
</file>

<file path=customXml/itemProps19.xml><?xml version="1.0" encoding="utf-8"?>
<ds:datastoreItem xmlns:ds="http://schemas.openxmlformats.org/officeDocument/2006/customXml" ds:itemID="{00837195-37BC-41F1-839A-703915CB8152}">
  <ds:schemaRefs/>
</ds:datastoreItem>
</file>

<file path=customXml/itemProps2.xml><?xml version="1.0" encoding="utf-8"?>
<ds:datastoreItem xmlns:ds="http://schemas.openxmlformats.org/officeDocument/2006/customXml" ds:itemID="{D210097B-94D9-4EA9-BDB0-D2156EEF029A}">
  <ds:schemaRefs/>
</ds:datastoreItem>
</file>

<file path=customXml/itemProps20.xml><?xml version="1.0" encoding="utf-8"?>
<ds:datastoreItem xmlns:ds="http://schemas.openxmlformats.org/officeDocument/2006/customXml" ds:itemID="{515129FC-8994-4887-8751-CB2425CAB6CE}">
  <ds:schemaRefs>
    <ds:schemaRef ds:uri="4243d5be-521d-4052-81ca-f0f31ea6f2da"/>
    <ds:schemaRef ds:uri="9bd70cba-f7a0-4a78-a870-52d2245fb4d6"/>
    <ds:schemaRef ds:uri="f87850f0-5ca8-4073-8cda-038fb2f38b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1.xml><?xml version="1.0" encoding="utf-8"?>
<ds:datastoreItem xmlns:ds="http://schemas.openxmlformats.org/officeDocument/2006/customXml" ds:itemID="{E191DA86-6C09-4734-AC6C-954036CC6AD0}">
  <ds:schemaRefs/>
</ds:datastoreItem>
</file>

<file path=customXml/itemProps22.xml><?xml version="1.0" encoding="utf-8"?>
<ds:datastoreItem xmlns:ds="http://schemas.openxmlformats.org/officeDocument/2006/customXml" ds:itemID="{2990D1F7-C8E3-4C43-83F2-B2E4664D0E05}">
  <ds:schemaRefs/>
</ds:datastoreItem>
</file>

<file path=customXml/itemProps23.xml><?xml version="1.0" encoding="utf-8"?>
<ds:datastoreItem xmlns:ds="http://schemas.openxmlformats.org/officeDocument/2006/customXml" ds:itemID="{F540C212-6188-4618-8416-1531BED0363D}">
  <ds:schemaRefs/>
</ds:datastoreItem>
</file>

<file path=customXml/itemProps3.xml><?xml version="1.0" encoding="utf-8"?>
<ds:datastoreItem xmlns:ds="http://schemas.openxmlformats.org/officeDocument/2006/customXml" ds:itemID="{0DD4F8C9-6889-4026-9BB6-0F476B719664}">
  <ds:schemaRefs/>
</ds:datastoreItem>
</file>

<file path=customXml/itemProps4.xml><?xml version="1.0" encoding="utf-8"?>
<ds:datastoreItem xmlns:ds="http://schemas.openxmlformats.org/officeDocument/2006/customXml" ds:itemID="{6DEDDAEB-3DF4-4919-8B4E-6B5538F58766}">
  <ds:schemaRefs/>
</ds:datastoreItem>
</file>

<file path=customXml/itemProps5.xml><?xml version="1.0" encoding="utf-8"?>
<ds:datastoreItem xmlns:ds="http://schemas.openxmlformats.org/officeDocument/2006/customXml" ds:itemID="{4F2728C4-E0DE-4E29-9AD4-1AF924F707F3}">
  <ds:schemaRefs/>
</ds:datastoreItem>
</file>

<file path=customXml/itemProps6.xml><?xml version="1.0" encoding="utf-8"?>
<ds:datastoreItem xmlns:ds="http://schemas.openxmlformats.org/officeDocument/2006/customXml" ds:itemID="{F6C189B4-1AB0-4204-97E4-D978BA36A8C9}">
  <ds:schemaRefs/>
</ds:datastoreItem>
</file>

<file path=customXml/itemProps7.xml><?xml version="1.0" encoding="utf-8"?>
<ds:datastoreItem xmlns:ds="http://schemas.openxmlformats.org/officeDocument/2006/customXml" ds:itemID="{881000B3-EE1C-4BB7-9075-B49E481FFA5D}">
  <ds:schemaRefs/>
</ds:datastoreItem>
</file>

<file path=customXml/itemProps8.xml><?xml version="1.0" encoding="utf-8"?>
<ds:datastoreItem xmlns:ds="http://schemas.openxmlformats.org/officeDocument/2006/customXml" ds:itemID="{7517BFF6-2D78-4FFA-9B67-AA2A9749A601}">
  <ds:schemaRefs>
    <ds:schemaRef ds:uri="http://schemas.microsoft.com/office/2006/documentManagement/types"/>
    <ds:schemaRef ds:uri="9bd70cba-f7a0-4a78-a870-52d2245fb4d6"/>
    <ds:schemaRef ds:uri="http://purl.org/dc/dcmitype/"/>
    <ds:schemaRef ds:uri="http://purl.org/dc/elements/1.1/"/>
    <ds:schemaRef ds:uri="http://purl.org/dc/terms/"/>
    <ds:schemaRef ds:uri="http://schemas.microsoft.com/office/2006/metadata/properties"/>
    <ds:schemaRef ds:uri="http://www.w3.org/XML/1998/namespace"/>
    <ds:schemaRef ds:uri="f87850f0-5ca8-4073-8cda-038fb2f38b3b"/>
    <ds:schemaRef ds:uri="http://schemas.microsoft.com/office/infopath/2007/PartnerControls"/>
    <ds:schemaRef ds:uri="http://schemas.openxmlformats.org/package/2006/metadata/core-properties"/>
    <ds:schemaRef ds:uri="4243d5be-521d-4052-81ca-f0f31ea6f2da"/>
  </ds:schemaRefs>
</ds:datastoreItem>
</file>

<file path=customXml/itemProps9.xml><?xml version="1.0" encoding="utf-8"?>
<ds:datastoreItem xmlns:ds="http://schemas.openxmlformats.org/officeDocument/2006/customXml" ds:itemID="{98B2410C-E871-4373-9CF1-0D4E9697C6CA}">
  <ds:schemaRefs/>
</ds:datastoreItem>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wide screen mal</Template>
  <TotalTime>109</TotalTime>
  <Words>3916</Words>
  <Application>Microsoft Office PowerPoint</Application>
  <PresentationFormat>Widescreen</PresentationFormat>
  <Paragraphs>246</Paragraphs>
  <Slides>15</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KPMG Bold</vt:lpstr>
      <vt:lpstr>KPMG Light</vt:lpstr>
      <vt:lpstr>KPMG Widescreen [16:9] Feb 2022</vt:lpstr>
      <vt:lpstr>think-cell Slide</vt:lpstr>
      <vt:lpstr>Fornybar Norge - Vindkraft - eierforhold</vt:lpstr>
      <vt:lpstr>PowerPoint Presentation</vt:lpstr>
      <vt:lpstr>Vårt oppdrag</vt:lpstr>
      <vt:lpstr>Gunstige avskrivingsregler har gitt vekst i norsk vindkraft </vt:lpstr>
      <vt:lpstr>Økning av utenlandske investorer har gitt økning i bruk av fastprisavtaler (PPA)</vt:lpstr>
      <vt:lpstr>Investeringer i landbasert vindkraft</vt:lpstr>
      <vt:lpstr>Økning i utbygging av vindkraftverk etter 2015</vt:lpstr>
      <vt:lpstr>Betydningen av PPA for norsk vindkraft</vt:lpstr>
      <vt:lpstr>Skattemessige avskrivningsregler for vindkraft</vt:lpstr>
      <vt:lpstr>Analyse</vt:lpstr>
      <vt:lpstr>Utenlandsk eierskap i norsk vindkraft</vt:lpstr>
      <vt:lpstr>Bruken av PPA i norske vindkraftverk</vt:lpstr>
      <vt:lpstr>Effekter av ulike avskrivningsregler</vt:lpstr>
      <vt:lpstr>Effekter av ulike avskrivningsregler for vindkraftverk oppstartet i 2012 og 2021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 screen template</dc:title>
  <dc:creator>Eikeri, Rebecca</dc:creator>
  <cp:lastModifiedBy>Greni, Jan Erik</cp:lastModifiedBy>
  <cp:revision>12</cp:revision>
  <dcterms:created xsi:type="dcterms:W3CDTF">2025-03-27T13:15:28Z</dcterms:created>
  <dcterms:modified xsi:type="dcterms:W3CDTF">2025-04-30T11:04:20Z</dcterms:modified>
  <cp:category>KPMG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0x010100510E31082E851A41B0E0312B1EF535C0</vt:lpwstr>
  </property>
  <property fmtid="{D5CDD505-2E9C-101B-9397-08002B2CF9AE}" pid="3" name="MediaServiceImageTags">
    <vt:lpwstr/>
  </property>
  <property fmtid="{D5CDD505-2E9C-101B-9397-08002B2CF9AE}" pid="4" name="MSIP_Label_459ef8e5-3aaa-41a0-b30c-a77b6f506147_Enabled">
    <vt:lpwstr>true</vt:lpwstr>
  </property>
  <property fmtid="{D5CDD505-2E9C-101B-9397-08002B2CF9AE}" pid="5" name="MSIP_Label_459ef8e5-3aaa-41a0-b30c-a77b6f506147_SetDate">
    <vt:lpwstr>2024-04-02T13:07:08Z</vt:lpwstr>
  </property>
  <property fmtid="{D5CDD505-2E9C-101B-9397-08002B2CF9AE}" pid="6" name="MSIP_Label_459ef8e5-3aaa-41a0-b30c-a77b6f506147_Method">
    <vt:lpwstr>Standard</vt:lpwstr>
  </property>
  <property fmtid="{D5CDD505-2E9C-101B-9397-08002B2CF9AE}" pid="7" name="MSIP_Label_459ef8e5-3aaa-41a0-b30c-a77b6f506147_Name">
    <vt:lpwstr>Internal</vt:lpwstr>
  </property>
  <property fmtid="{D5CDD505-2E9C-101B-9397-08002B2CF9AE}" pid="8" name="MSIP_Label_459ef8e5-3aaa-41a0-b30c-a77b6f506147_SiteId">
    <vt:lpwstr>9343c96b-27bb-4092-add6-977870612481</vt:lpwstr>
  </property>
  <property fmtid="{D5CDD505-2E9C-101B-9397-08002B2CF9AE}" pid="9" name="MSIP_Label_459ef8e5-3aaa-41a0-b30c-a77b6f506147_ActionId">
    <vt:lpwstr>27a4e447-1cb0-4bdd-a1c4-c9052468b431</vt:lpwstr>
  </property>
  <property fmtid="{D5CDD505-2E9C-101B-9397-08002B2CF9AE}" pid="10" name="MSIP_Label_459ef8e5-3aaa-41a0-b30c-a77b6f506147_ContentBits">
    <vt:lpwstr>0</vt:lpwstr>
  </property>
  <property fmtid="{D5CDD505-2E9C-101B-9397-08002B2CF9AE}" pid="11" name="TemplafyTimeStamp">
    <vt:lpwstr>2025-03-27T09:52:09</vt:lpwstr>
  </property>
  <property fmtid="{D5CDD505-2E9C-101B-9397-08002B2CF9AE}" pid="12" name="TemplafyTenantId">
    <vt:lpwstr>kpmgno</vt:lpwstr>
  </property>
  <property fmtid="{D5CDD505-2E9C-101B-9397-08002B2CF9AE}" pid="13" name="TemplafyTemplateId">
    <vt:lpwstr>1147700543080891148</vt:lpwstr>
  </property>
  <property fmtid="{D5CDD505-2E9C-101B-9397-08002B2CF9AE}" pid="14" name="TemplafyUserProfileId">
    <vt:lpwstr>638260569302120678</vt:lpwstr>
  </property>
  <property fmtid="{D5CDD505-2E9C-101B-9397-08002B2CF9AE}" pid="15" name="TemplafyLanguageCode">
    <vt:lpwstr>nb-NO</vt:lpwstr>
  </property>
  <property fmtid="{D5CDD505-2E9C-101B-9397-08002B2CF9AE}" pid="16" name="TemplafyFromBlank">
    <vt:bool>true</vt:bool>
  </property>
</Properties>
</file>